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6"/>
  </p:notesMasterIdLst>
  <p:handoutMasterIdLst>
    <p:handoutMasterId r:id="rId17"/>
  </p:handoutMasterIdLst>
  <p:sldIdLst>
    <p:sldId id="341" r:id="rId5"/>
    <p:sldId id="382" r:id="rId6"/>
    <p:sldId id="383" r:id="rId7"/>
    <p:sldId id="384" r:id="rId8"/>
    <p:sldId id="385" r:id="rId9"/>
    <p:sldId id="390" r:id="rId10"/>
    <p:sldId id="386" r:id="rId11"/>
    <p:sldId id="387" r:id="rId12"/>
    <p:sldId id="388" r:id="rId13"/>
    <p:sldId id="389" r:id="rId14"/>
    <p:sldId id="34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pos="3936" userDrawn="1">
          <p15:clr>
            <a:srgbClr val="A4A3A4"/>
          </p15:clr>
        </p15:guide>
        <p15:guide id="5" pos="7423" userDrawn="1">
          <p15:clr>
            <a:srgbClr val="A4A3A4"/>
          </p15:clr>
        </p15:guide>
        <p15:guide id="6" orient="horz" pos="913" userDrawn="1">
          <p15:clr>
            <a:srgbClr val="A4A3A4"/>
          </p15:clr>
        </p15:guide>
        <p15:guide id="9" orient="horz" pos="255" userDrawn="1">
          <p15:clr>
            <a:srgbClr val="A4A3A4"/>
          </p15:clr>
        </p15:guide>
        <p15:guide id="10" pos="257" userDrawn="1">
          <p15:clr>
            <a:srgbClr val="A4A3A4"/>
          </p15:clr>
        </p15:guide>
        <p15:guide id="11" orient="horz" pos="133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00FF"/>
    <a:srgbClr val="B21DAC"/>
    <a:srgbClr val="FFDE0F"/>
    <a:srgbClr val="00D8B4"/>
    <a:srgbClr val="0045FF"/>
    <a:srgbClr val="323E48"/>
    <a:srgbClr val="656E76"/>
    <a:srgbClr val="989EA3"/>
    <a:srgbClr val="CCCFD1"/>
    <a:srgbClr val="7A6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97" autoAdjust="0"/>
    <p:restoredTop sz="78043" autoAdjust="0"/>
  </p:normalViewPr>
  <p:slideViewPr>
    <p:cSldViewPr snapToGrid="0" showGuides="1">
      <p:cViewPr varScale="1">
        <p:scale>
          <a:sx n="49" d="100"/>
          <a:sy n="49" d="100"/>
        </p:scale>
        <p:origin x="1344" y="24"/>
      </p:cViewPr>
      <p:guideLst>
        <p:guide orient="horz" pos="3936"/>
        <p:guide pos="7423"/>
        <p:guide orient="horz" pos="913"/>
        <p:guide orient="horz" pos="255"/>
        <p:guide pos="257"/>
        <p:guide orient="horz" pos="1333"/>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96" d="100"/>
          <a:sy n="96" d="100"/>
        </p:scale>
        <p:origin x="368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EBF59F9B-3B44-4370-9C4C-BA4C3102AAD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127BEE7A-2620-4EA7-BB7B-14C0D90691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A7FA8E-4FF7-4B5B-830F-65AC78C46B32}" type="datetimeFigureOut">
              <a:rPr lang="de-DE" smtClean="0"/>
              <a:t>07.10.2021</a:t>
            </a:fld>
            <a:endParaRPr lang="de-DE"/>
          </a:p>
        </p:txBody>
      </p:sp>
      <p:sp>
        <p:nvSpPr>
          <p:cNvPr id="4" name="Fußzeilenplatzhalter 3">
            <a:extLst>
              <a:ext uri="{FF2B5EF4-FFF2-40B4-BE49-F238E27FC236}">
                <a16:creationId xmlns:a16="http://schemas.microsoft.com/office/drawing/2014/main" id="{0E02969D-6E75-45BC-9779-31A77DA910F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245624CA-0FEF-4F20-A9E3-4EB1099842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80B4D6-4DF7-43EF-BD03-9C1F94C67F63}" type="slidenum">
              <a:rPr lang="de-DE" smtClean="0"/>
              <a:t>‹#›</a:t>
            </a:fld>
            <a:endParaRPr lang="de-DE"/>
          </a:p>
        </p:txBody>
      </p:sp>
    </p:spTree>
    <p:extLst>
      <p:ext uri="{BB962C8B-B14F-4D97-AF65-F5344CB8AC3E}">
        <p14:creationId xmlns:p14="http://schemas.microsoft.com/office/powerpoint/2010/main" val="11224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FE5BFA-28E9-454A-AE4C-1B802997AD1D}" type="datetimeFigureOut">
              <a:rPr lang="en-US" smtClean="0"/>
              <a:t>10/7/2021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11ED4-C5C8-4573-8EA8-36BB55C2DDD6}" type="slidenum">
              <a:rPr lang="en-US" smtClean="0"/>
              <a:t>‹#›</a:t>
            </a:fld>
            <a:endParaRPr lang="en-US"/>
          </a:p>
        </p:txBody>
      </p:sp>
    </p:spTree>
    <p:extLst>
      <p:ext uri="{BB962C8B-B14F-4D97-AF65-F5344CB8AC3E}">
        <p14:creationId xmlns:p14="http://schemas.microsoft.com/office/powerpoint/2010/main" val="149500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9811ED4-C5C8-4573-8EA8-36BB55C2DDD6}" type="slidenum">
              <a:rPr lang="en-US" smtClean="0"/>
              <a:t>1</a:t>
            </a:fld>
            <a:endParaRPr lang="en-US"/>
          </a:p>
        </p:txBody>
      </p:sp>
    </p:spTree>
    <p:extLst>
      <p:ext uri="{BB962C8B-B14F-4D97-AF65-F5344CB8AC3E}">
        <p14:creationId xmlns:p14="http://schemas.microsoft.com/office/powerpoint/2010/main" val="1391402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9811ED4-C5C8-4573-8EA8-36BB55C2DDD6}" type="slidenum">
              <a:rPr lang="en-US" smtClean="0"/>
              <a:t>2</a:t>
            </a:fld>
            <a:endParaRPr lang="en-US"/>
          </a:p>
        </p:txBody>
      </p:sp>
    </p:spTree>
    <p:extLst>
      <p:ext uri="{BB962C8B-B14F-4D97-AF65-F5344CB8AC3E}">
        <p14:creationId xmlns:p14="http://schemas.microsoft.com/office/powerpoint/2010/main" val="87272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9811ED4-C5C8-4573-8EA8-36BB55C2DDD6}" type="slidenum">
              <a:rPr lang="en-US" smtClean="0"/>
              <a:t>4</a:t>
            </a:fld>
            <a:endParaRPr lang="en-US"/>
          </a:p>
        </p:txBody>
      </p:sp>
    </p:spTree>
    <p:extLst>
      <p:ext uri="{BB962C8B-B14F-4D97-AF65-F5344CB8AC3E}">
        <p14:creationId xmlns:p14="http://schemas.microsoft.com/office/powerpoint/2010/main" val="35609714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white">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FD8736BE-8233-8D40-9551-2C322FF4414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39688" b="66936"/>
          <a:stretch/>
        </p:blipFill>
        <p:spPr>
          <a:xfrm>
            <a:off x="0" y="0"/>
            <a:ext cx="7353300" cy="2267556"/>
          </a:xfrm>
          <a:prstGeom prst="rect">
            <a:avLst/>
          </a:prstGeom>
        </p:spPr>
      </p:pic>
      <p:sp>
        <p:nvSpPr>
          <p:cNvPr id="2" name="Title 1"/>
          <p:cNvSpPr>
            <a:spLocks noGrp="1"/>
          </p:cNvSpPr>
          <p:nvPr>
            <p:ph type="ctrTitle" hasCustomPrompt="1"/>
          </p:nvPr>
        </p:nvSpPr>
        <p:spPr>
          <a:xfrm>
            <a:off x="1260000" y="2599200"/>
            <a:ext cx="7236000" cy="2268000"/>
          </a:xfrm>
          <a:prstGeom prst="rect">
            <a:avLst/>
          </a:prstGeom>
        </p:spPr>
        <p:txBody>
          <a:bodyPr wrap="square" anchor="b">
            <a:noAutofit/>
          </a:bodyPr>
          <a:lstStyle>
            <a:lvl1pPr algn="l">
              <a:defRPr sz="3600">
                <a:solidFill>
                  <a:schemeClr val="tx2"/>
                </a:solidFill>
              </a:defRPr>
            </a:lvl1pPr>
          </a:lstStyle>
          <a:p>
            <a:r>
              <a:rPr lang="en-GB" dirty="0"/>
              <a:t>Here goes the title </a:t>
            </a:r>
            <a:br>
              <a:rPr lang="en-GB" dirty="0"/>
            </a:br>
            <a:r>
              <a:rPr lang="en-GB" dirty="0"/>
              <a:t>of the current presentation</a:t>
            </a:r>
            <a:br>
              <a:rPr lang="en-GB" dirty="0"/>
            </a:br>
            <a:r>
              <a:rPr lang="en-GB" dirty="0"/>
              <a:t>Calibri Bold – 36pt</a:t>
            </a:r>
            <a:endParaRPr lang="en-US" dirty="0"/>
          </a:p>
        </p:txBody>
      </p:sp>
      <p:sp>
        <p:nvSpPr>
          <p:cNvPr id="3" name="Subtitle 2"/>
          <p:cNvSpPr>
            <a:spLocks noGrp="1"/>
          </p:cNvSpPr>
          <p:nvPr>
            <p:ph type="subTitle" idx="1" hasCustomPrompt="1"/>
          </p:nvPr>
        </p:nvSpPr>
        <p:spPr>
          <a:xfrm>
            <a:off x="1260000" y="5583599"/>
            <a:ext cx="5724000" cy="696423"/>
          </a:xfrm>
          <a:prstGeom prst="rect">
            <a:avLst/>
          </a:prstGeom>
        </p:spPr>
        <p:txBody>
          <a:bodyPr lIns="0" tIns="0" rIns="0" bIns="0">
            <a:noAutofit/>
          </a:bodyPr>
          <a:lstStyle>
            <a:lvl1pPr marL="0" indent="0" algn="l">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if applicable</a:t>
            </a:r>
            <a:br>
              <a:rPr lang="en-GB" dirty="0"/>
            </a:br>
            <a:r>
              <a:rPr lang="en-GB" dirty="0"/>
              <a:t>Calibri Regular – 20pt</a:t>
            </a:r>
          </a:p>
        </p:txBody>
      </p:sp>
      <p:sp>
        <p:nvSpPr>
          <p:cNvPr id="13" name="Text Placeholder 12">
            <a:extLst>
              <a:ext uri="{FF2B5EF4-FFF2-40B4-BE49-F238E27FC236}">
                <a16:creationId xmlns:a16="http://schemas.microsoft.com/office/drawing/2014/main" id="{B329AE76-8F8C-4240-A576-980EA064E768}"/>
              </a:ext>
            </a:extLst>
          </p:cNvPr>
          <p:cNvSpPr>
            <a:spLocks noGrp="1"/>
          </p:cNvSpPr>
          <p:nvPr>
            <p:ph type="body" sz="quarter" idx="13" hasCustomPrompt="1"/>
          </p:nvPr>
        </p:nvSpPr>
        <p:spPr>
          <a:xfrm>
            <a:off x="8507999" y="5583600"/>
            <a:ext cx="3060700" cy="276225"/>
          </a:xfrm>
          <a:prstGeom prst="rect">
            <a:avLst/>
          </a:prstGeom>
        </p:spPr>
        <p:txBody>
          <a:bodyPr>
            <a:noAutofit/>
          </a:bodyPr>
          <a:lstStyle>
            <a:lvl1pPr marL="0" indent="0" algn="r">
              <a:buNone/>
              <a:defRPr sz="1600" b="1">
                <a:solidFill>
                  <a:schemeClr val="tx2"/>
                </a:solidFill>
              </a:defRPr>
            </a:lvl1pPr>
          </a:lstStyle>
          <a:p>
            <a:pPr lvl="0"/>
            <a:r>
              <a:rPr lang="en-GB" dirty="0"/>
              <a:t>Name Surname / Bold</a:t>
            </a:r>
          </a:p>
        </p:txBody>
      </p:sp>
      <p:sp>
        <p:nvSpPr>
          <p:cNvPr id="14" name="Text Placeholder 12">
            <a:extLst>
              <a:ext uri="{FF2B5EF4-FFF2-40B4-BE49-F238E27FC236}">
                <a16:creationId xmlns:a16="http://schemas.microsoft.com/office/drawing/2014/main" id="{BAB28BF6-6F0E-4F4B-8BBC-80B95CE5BD6A}"/>
              </a:ext>
            </a:extLst>
          </p:cNvPr>
          <p:cNvSpPr>
            <a:spLocks noGrp="1"/>
          </p:cNvSpPr>
          <p:nvPr>
            <p:ph type="body" sz="quarter" idx="14" hasCustomPrompt="1"/>
          </p:nvPr>
        </p:nvSpPr>
        <p:spPr>
          <a:xfrm>
            <a:off x="8507998" y="5877736"/>
            <a:ext cx="3060701" cy="276225"/>
          </a:xfrm>
          <a:prstGeom prst="rect">
            <a:avLst/>
          </a:prstGeom>
        </p:spPr>
        <p:txBody>
          <a:bodyPr>
            <a:noAutofit/>
          </a:bodyPr>
          <a:lstStyle>
            <a:lvl1pPr marL="0" indent="0" algn="r">
              <a:buNone/>
              <a:defRPr sz="1600" b="0">
                <a:solidFill>
                  <a:schemeClr val="tx2"/>
                </a:solidFill>
              </a:defRPr>
            </a:lvl1pPr>
          </a:lstStyle>
          <a:p>
            <a:r>
              <a:rPr lang="en-GB" dirty="0"/>
              <a:t>Event / Date – Calibri 16pt</a:t>
            </a:r>
          </a:p>
        </p:txBody>
      </p:sp>
      <p:cxnSp>
        <p:nvCxnSpPr>
          <p:cNvPr id="16" name="Straight Connector 3">
            <a:extLst>
              <a:ext uri="{FF2B5EF4-FFF2-40B4-BE49-F238E27FC236}">
                <a16:creationId xmlns:a16="http://schemas.microsoft.com/office/drawing/2014/main" id="{686EF60F-5748-4EE3-BAB2-50CAD97DC025}"/>
              </a:ext>
            </a:extLst>
          </p:cNvPr>
          <p:cNvCxnSpPr>
            <a:cxnSpLocks/>
          </p:cNvCxnSpPr>
          <p:nvPr userDrawn="1"/>
        </p:nvCxnSpPr>
        <p:spPr>
          <a:xfrm>
            <a:off x="1284492" y="5198844"/>
            <a:ext cx="684000" cy="0"/>
          </a:xfrm>
          <a:prstGeom prst="line">
            <a:avLst/>
          </a:prstGeom>
          <a:ln w="63500" cap="rnd">
            <a:solidFill>
              <a:srgbClr val="FF2954"/>
            </a:solidFill>
          </a:ln>
        </p:spPr>
        <p:style>
          <a:lnRef idx="1">
            <a:schemeClr val="accent1"/>
          </a:lnRef>
          <a:fillRef idx="0">
            <a:schemeClr val="accent1"/>
          </a:fillRef>
          <a:effectRef idx="0">
            <a:schemeClr val="accent1"/>
          </a:effectRef>
          <a:fontRef idx="minor">
            <a:schemeClr val="tx1"/>
          </a:fontRef>
        </p:style>
      </p:cxnSp>
      <p:pic>
        <p:nvPicPr>
          <p:cNvPr id="8" name="Logo">
            <a:extLst>
              <a:ext uri="{FF2B5EF4-FFF2-40B4-BE49-F238E27FC236}">
                <a16:creationId xmlns:a16="http://schemas.microsoft.com/office/drawing/2014/main" id="{2437F8FC-A37C-8841-BB56-1D4FD904A8E8}"/>
              </a:ext>
            </a:extLst>
          </p:cNvPr>
          <p:cNvPicPr>
            <a:picLocks noChangeAspect="1"/>
          </p:cNvPicPr>
          <p:nvPr userDrawn="1"/>
        </p:nvPicPr>
        <p:blipFill rotWithShape="1">
          <a:blip r:embed="rId4">
            <a:alphaModFix/>
            <a:extLst>
              <a:ext uri="{28A0092B-C50C-407E-A947-70E740481C1C}">
                <a14:useLocalDpi xmlns:a14="http://schemas.microsoft.com/office/drawing/2010/main" val="0"/>
              </a:ext>
              <a:ext uri="{96DAC541-7B7A-43D3-8B79-37D633B846F1}">
                <asvg:svgBlip xmlns:asvg="http://schemas.microsoft.com/office/drawing/2016/SVG/main" r:embed="rId5"/>
              </a:ext>
            </a:extLst>
          </a:blip>
          <a:srcRect l="89187" t="91133" r="390" b="589"/>
          <a:stretch/>
        </p:blipFill>
        <p:spPr>
          <a:xfrm>
            <a:off x="792163" y="683948"/>
            <a:ext cx="3216029" cy="1436952"/>
          </a:xfrm>
          <a:prstGeom prst="rect">
            <a:avLst/>
          </a:prstGeom>
        </p:spPr>
      </p:pic>
    </p:spTree>
    <p:extLst>
      <p:ext uri="{BB962C8B-B14F-4D97-AF65-F5344CB8AC3E}">
        <p14:creationId xmlns:p14="http://schemas.microsoft.com/office/powerpoint/2010/main" val="103000398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 Three Content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473286-2C55-4FEA-8359-063521B3B872}"/>
              </a:ext>
            </a:extLst>
          </p:cNvPr>
          <p:cNvSpPr>
            <a:spLocks noGrp="1"/>
          </p:cNvSpPr>
          <p:nvPr>
            <p:ph type="title" hasCustomPrompt="1"/>
          </p:nvPr>
        </p:nvSpPr>
        <p:spPr>
          <a:xfrm>
            <a:off x="414969" y="404812"/>
            <a:ext cx="11362062" cy="751127"/>
          </a:xfrm>
        </p:spPr>
        <p:txBody>
          <a:bodyPr/>
          <a:lstStyle/>
          <a:p>
            <a:r>
              <a:rPr lang="en-US" dirty="0"/>
              <a:t>Add title</a:t>
            </a:r>
            <a:endParaRPr lang="de-DE" dirty="0"/>
          </a:p>
        </p:txBody>
      </p:sp>
      <p:sp>
        <p:nvSpPr>
          <p:cNvPr id="4" name="Datumsplatzhalter 3">
            <a:extLst>
              <a:ext uri="{FF2B5EF4-FFF2-40B4-BE49-F238E27FC236}">
                <a16:creationId xmlns:a16="http://schemas.microsoft.com/office/drawing/2014/main" id="{F620AF98-9AF3-4526-B110-01A377C3C97F}"/>
              </a:ext>
            </a:extLst>
          </p:cNvPr>
          <p:cNvSpPr>
            <a:spLocks noGrp="1"/>
          </p:cNvSpPr>
          <p:nvPr>
            <p:ph type="dt" sz="half" idx="16"/>
          </p:nvPr>
        </p:nvSpPr>
        <p:spPr/>
        <p:txBody>
          <a:bodyPr/>
          <a:lstStyle/>
          <a:p>
            <a:pPr algn="r">
              <a:buClr>
                <a:schemeClr val="tx2"/>
              </a:buClr>
            </a:pPr>
            <a:r>
              <a:rPr lang="cs-CZ"/>
              <a:t>7.10. 2021</a:t>
            </a:r>
            <a:endParaRPr lang="de-DE" dirty="0"/>
          </a:p>
        </p:txBody>
      </p:sp>
      <p:sp>
        <p:nvSpPr>
          <p:cNvPr id="5" name="Fußzeilenplatzhalter 4">
            <a:extLst>
              <a:ext uri="{FF2B5EF4-FFF2-40B4-BE49-F238E27FC236}">
                <a16:creationId xmlns:a16="http://schemas.microsoft.com/office/drawing/2014/main" id="{146A170C-6AF9-4374-9CFF-3579F1D3225B}"/>
              </a:ext>
            </a:extLst>
          </p:cNvPr>
          <p:cNvSpPr>
            <a:spLocks noGrp="1"/>
          </p:cNvSpPr>
          <p:nvPr>
            <p:ph type="ftr" sz="quarter" idx="17"/>
          </p:nvPr>
        </p:nvSpPr>
        <p:spPr/>
        <p:txBody>
          <a:bodyPr/>
          <a:lstStyle/>
          <a:p>
            <a:pPr algn="l" defTabSz="914400"/>
            <a:endParaRPr lang="de-DE" dirty="0"/>
          </a:p>
        </p:txBody>
      </p:sp>
      <p:sp>
        <p:nvSpPr>
          <p:cNvPr id="6" name="Foliennummernplatzhalter 5">
            <a:extLst>
              <a:ext uri="{FF2B5EF4-FFF2-40B4-BE49-F238E27FC236}">
                <a16:creationId xmlns:a16="http://schemas.microsoft.com/office/drawing/2014/main" id="{5D64A675-DFFD-46D8-9FD8-67343485DA03}"/>
              </a:ext>
            </a:extLst>
          </p:cNvPr>
          <p:cNvSpPr>
            <a:spLocks noGrp="1"/>
          </p:cNvSpPr>
          <p:nvPr>
            <p:ph type="sldNum" sz="quarter" idx="18"/>
          </p:nvPr>
        </p:nvSpPr>
        <p:spPr/>
        <p:txBody>
          <a:bodyPr/>
          <a:lstStyle/>
          <a:p>
            <a:pPr algn="l">
              <a:buClr>
                <a:schemeClr val="tx2"/>
              </a:buClr>
            </a:pPr>
            <a:fld id="{0BA9A54C-67C5-4234-BB42-1D2D996DC2E4}" type="slidenum">
              <a:rPr lang="de-DE" smtClean="0"/>
              <a:pPr algn="l">
                <a:buClr>
                  <a:schemeClr val="tx2"/>
                </a:buClr>
              </a:pPr>
              <a:t>‹#›</a:t>
            </a:fld>
            <a:endParaRPr lang="de-DE" dirty="0"/>
          </a:p>
        </p:txBody>
      </p:sp>
      <p:sp>
        <p:nvSpPr>
          <p:cNvPr id="17" name="Textplatzhalter 7">
            <a:extLst>
              <a:ext uri="{FF2B5EF4-FFF2-40B4-BE49-F238E27FC236}">
                <a16:creationId xmlns:a16="http://schemas.microsoft.com/office/drawing/2014/main" id="{61361597-D2A2-47D8-8338-3D43CB6DA4A8}"/>
              </a:ext>
            </a:extLst>
          </p:cNvPr>
          <p:cNvSpPr>
            <a:spLocks noGrp="1"/>
          </p:cNvSpPr>
          <p:nvPr>
            <p:ph type="body" sz="quarter" idx="14" hasCustomPrompt="1"/>
          </p:nvPr>
        </p:nvSpPr>
        <p:spPr>
          <a:xfrm>
            <a:off x="423458" y="1449388"/>
            <a:ext cx="3654000" cy="4799012"/>
          </a:xfrm>
        </p:spPr>
        <p:txBody>
          <a:bodyPr/>
          <a:lstStyle>
            <a:lvl1pPr marL="270000" indent="-270000">
              <a:buFont typeface="Arial" panose="020B0604020202020204" pitchFamily="34" charset="0"/>
              <a:buChar char="•"/>
              <a:defRPr/>
            </a:lvl1pPr>
            <a:lvl2pPr marL="540000" indent="-270000">
              <a:buFont typeface="Arial" panose="020B0604020202020204" pitchFamily="34" charset="0"/>
              <a:buChar char="•"/>
              <a:defRPr/>
            </a:lvl2pPr>
            <a:lvl3pPr>
              <a:buFont typeface="Arial" panose="020B0604020202020204" pitchFamily="34" charset="0"/>
              <a:buChar char="•"/>
              <a:defRPr/>
            </a:lvl3pPr>
            <a:lvl4pPr marL="1080000" indent="-270000">
              <a:buFont typeface="Arial" panose="020B0604020202020204" pitchFamily="34" charset="0"/>
              <a:buChar char="•"/>
              <a:defRPr/>
            </a:lvl4pPr>
            <a:lvl5pPr marL="1350000" indent="-270000">
              <a:buFont typeface="Arial" panose="020B0604020202020204" pitchFamily="34" charset="0"/>
              <a:buChar char="•"/>
              <a:defRPr/>
            </a:lvl5pPr>
            <a:lvl6pPr indent="-270000">
              <a:buFont typeface="Arial" panose="020B0604020202020204" pitchFamily="34" charset="0"/>
              <a:buChar char="•"/>
              <a:defRPr/>
            </a:lvl6pPr>
            <a:lvl7pPr marL="1890000" indent="-270000">
              <a:buFont typeface="Arial" panose="020B0604020202020204" pitchFamily="34" charset="0"/>
              <a:buChar char="•"/>
              <a:defRPr/>
            </a:lvl7pPr>
            <a:lvl8pPr marL="2160000" indent="-270000">
              <a:buFont typeface="Arial" panose="020B0604020202020204" pitchFamily="34" charset="0"/>
              <a:buChar char="•"/>
              <a:defRPr/>
            </a:lvl8pPr>
            <a:lvl9pPr marL="2430000" indent="-270000">
              <a:buFont typeface="Arial" panose="020B0604020202020204" pitchFamily="34" charset="0"/>
              <a:buChar char="•"/>
              <a:defRPr/>
            </a:lvl9pPr>
          </a:lstStyle>
          <a:p>
            <a:pPr lvl="0"/>
            <a:r>
              <a:rPr lang="de-DE" dirty="0"/>
              <a:t>First </a:t>
            </a:r>
            <a:r>
              <a:rPr lang="de-DE" dirty="0" err="1"/>
              <a:t>level</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a:t>Eight </a:t>
            </a:r>
            <a:r>
              <a:rPr lang="de-DE" dirty="0" err="1"/>
              <a:t>level</a:t>
            </a:r>
            <a:endParaRPr lang="de-DE" dirty="0"/>
          </a:p>
          <a:p>
            <a:pPr lvl="8"/>
            <a:r>
              <a:rPr lang="de-DE" dirty="0" err="1"/>
              <a:t>Ninth</a:t>
            </a:r>
            <a:r>
              <a:rPr lang="de-DE" dirty="0"/>
              <a:t> </a:t>
            </a:r>
            <a:r>
              <a:rPr lang="de-DE" dirty="0" err="1"/>
              <a:t>level</a:t>
            </a:r>
            <a:endParaRPr lang="de-DE" dirty="0"/>
          </a:p>
          <a:p>
            <a:pPr lvl="8"/>
            <a:endParaRPr lang="de-DE" dirty="0"/>
          </a:p>
          <a:p>
            <a:pPr lvl="3"/>
            <a:endParaRPr lang="de-DE" dirty="0"/>
          </a:p>
          <a:p>
            <a:pPr lvl="4"/>
            <a:endParaRPr lang="de-DE" dirty="0"/>
          </a:p>
          <a:p>
            <a:pPr lvl="5"/>
            <a:endParaRPr lang="de-DE" dirty="0"/>
          </a:p>
          <a:p>
            <a:pPr lvl="6"/>
            <a:endParaRPr lang="de-DE" dirty="0"/>
          </a:p>
          <a:p>
            <a:pPr lvl="7"/>
            <a:endParaRPr lang="de-DE" dirty="0"/>
          </a:p>
          <a:p>
            <a:pPr lvl="8"/>
            <a:endParaRPr lang="de-DE" dirty="0"/>
          </a:p>
        </p:txBody>
      </p:sp>
      <p:sp>
        <p:nvSpPr>
          <p:cNvPr id="18" name="Textplatzhalter 7">
            <a:extLst>
              <a:ext uri="{FF2B5EF4-FFF2-40B4-BE49-F238E27FC236}">
                <a16:creationId xmlns:a16="http://schemas.microsoft.com/office/drawing/2014/main" id="{626527D6-FD0D-4780-9DAA-3AD1134B0F15}"/>
              </a:ext>
            </a:extLst>
          </p:cNvPr>
          <p:cNvSpPr>
            <a:spLocks noGrp="1"/>
          </p:cNvSpPr>
          <p:nvPr>
            <p:ph type="body" sz="quarter" idx="19" hasCustomPrompt="1"/>
          </p:nvPr>
        </p:nvSpPr>
        <p:spPr>
          <a:xfrm>
            <a:off x="4273245" y="1449388"/>
            <a:ext cx="3654000" cy="4799012"/>
          </a:xfrm>
        </p:spPr>
        <p:txBody>
          <a:bodyPr/>
          <a:lstStyle>
            <a:lvl1pPr marL="270000" indent="-270000">
              <a:buFont typeface="Arial" panose="020B0604020202020204" pitchFamily="34" charset="0"/>
              <a:buChar char="•"/>
              <a:defRPr/>
            </a:lvl1pPr>
            <a:lvl2pPr marL="540000" indent="-270000">
              <a:buFont typeface="Arial" panose="020B0604020202020204" pitchFamily="34" charset="0"/>
              <a:buChar char="•"/>
              <a:defRPr/>
            </a:lvl2pPr>
            <a:lvl3pPr>
              <a:buFont typeface="Arial" panose="020B0604020202020204" pitchFamily="34" charset="0"/>
              <a:buChar char="•"/>
              <a:defRPr/>
            </a:lvl3pPr>
            <a:lvl4pPr marL="1080000" indent="-270000">
              <a:buFont typeface="Arial" panose="020B0604020202020204" pitchFamily="34" charset="0"/>
              <a:buChar char="•"/>
              <a:defRPr/>
            </a:lvl4pPr>
            <a:lvl5pPr marL="1350000" indent="-270000">
              <a:buFont typeface="Arial" panose="020B0604020202020204" pitchFamily="34" charset="0"/>
              <a:buChar char="•"/>
              <a:defRPr/>
            </a:lvl5pPr>
            <a:lvl6pPr indent="-270000">
              <a:buFont typeface="Arial" panose="020B0604020202020204" pitchFamily="34" charset="0"/>
              <a:buChar char="•"/>
              <a:defRPr/>
            </a:lvl6pPr>
            <a:lvl7pPr marL="1890000" indent="-270000">
              <a:buFont typeface="Arial" panose="020B0604020202020204" pitchFamily="34" charset="0"/>
              <a:buChar char="•"/>
              <a:defRPr/>
            </a:lvl7pPr>
            <a:lvl8pPr marL="2160000" indent="-270000">
              <a:buFont typeface="Arial" panose="020B0604020202020204" pitchFamily="34" charset="0"/>
              <a:buChar char="•"/>
              <a:defRPr/>
            </a:lvl8pPr>
            <a:lvl9pPr marL="2430000" indent="-270000">
              <a:buFont typeface="Arial" panose="020B0604020202020204" pitchFamily="34" charset="0"/>
              <a:buChar char="•"/>
              <a:defRPr/>
            </a:lvl9pPr>
          </a:lstStyle>
          <a:p>
            <a:pPr lvl="0"/>
            <a:r>
              <a:rPr lang="de-DE" dirty="0"/>
              <a:t>First </a:t>
            </a:r>
            <a:r>
              <a:rPr lang="de-DE" dirty="0" err="1"/>
              <a:t>level</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a:t>Eight </a:t>
            </a:r>
            <a:r>
              <a:rPr lang="de-DE" dirty="0" err="1"/>
              <a:t>level</a:t>
            </a:r>
            <a:endParaRPr lang="de-DE" dirty="0"/>
          </a:p>
          <a:p>
            <a:pPr lvl="8"/>
            <a:r>
              <a:rPr lang="de-DE" dirty="0" err="1"/>
              <a:t>Ninth</a:t>
            </a:r>
            <a:r>
              <a:rPr lang="de-DE" dirty="0"/>
              <a:t> </a:t>
            </a:r>
            <a:r>
              <a:rPr lang="de-DE" dirty="0" err="1"/>
              <a:t>level</a:t>
            </a:r>
            <a:endParaRPr lang="de-DE" dirty="0"/>
          </a:p>
          <a:p>
            <a:pPr lvl="8"/>
            <a:endParaRPr lang="de-DE" dirty="0"/>
          </a:p>
          <a:p>
            <a:pPr lvl="3"/>
            <a:endParaRPr lang="de-DE" dirty="0"/>
          </a:p>
          <a:p>
            <a:pPr lvl="4"/>
            <a:endParaRPr lang="de-DE" dirty="0"/>
          </a:p>
          <a:p>
            <a:pPr lvl="5"/>
            <a:endParaRPr lang="de-DE" dirty="0"/>
          </a:p>
          <a:p>
            <a:pPr lvl="6"/>
            <a:endParaRPr lang="de-DE" dirty="0"/>
          </a:p>
          <a:p>
            <a:pPr lvl="7"/>
            <a:endParaRPr lang="de-DE" dirty="0"/>
          </a:p>
          <a:p>
            <a:pPr lvl="8"/>
            <a:endParaRPr lang="de-DE" dirty="0"/>
          </a:p>
        </p:txBody>
      </p:sp>
      <p:sp>
        <p:nvSpPr>
          <p:cNvPr id="19" name="Textplatzhalter 7">
            <a:extLst>
              <a:ext uri="{FF2B5EF4-FFF2-40B4-BE49-F238E27FC236}">
                <a16:creationId xmlns:a16="http://schemas.microsoft.com/office/drawing/2014/main" id="{0B79ACA2-2E6B-4772-BF2E-CBB8430641C2}"/>
              </a:ext>
            </a:extLst>
          </p:cNvPr>
          <p:cNvSpPr>
            <a:spLocks noGrp="1"/>
          </p:cNvSpPr>
          <p:nvPr>
            <p:ph type="body" sz="quarter" idx="20" hasCustomPrompt="1"/>
          </p:nvPr>
        </p:nvSpPr>
        <p:spPr>
          <a:xfrm>
            <a:off x="8123031" y="1449388"/>
            <a:ext cx="3654000" cy="4799012"/>
          </a:xfrm>
        </p:spPr>
        <p:txBody>
          <a:bodyPr/>
          <a:lstStyle>
            <a:lvl1pPr marL="270000" indent="-270000">
              <a:buFont typeface="Arial" panose="020B0604020202020204" pitchFamily="34" charset="0"/>
              <a:buChar char="•"/>
              <a:defRPr/>
            </a:lvl1pPr>
            <a:lvl2pPr marL="540000" indent="-270000">
              <a:buFont typeface="Arial" panose="020B0604020202020204" pitchFamily="34" charset="0"/>
              <a:buChar char="•"/>
              <a:defRPr/>
            </a:lvl2pPr>
            <a:lvl3pPr>
              <a:buFont typeface="Arial" panose="020B0604020202020204" pitchFamily="34" charset="0"/>
              <a:buChar char="•"/>
              <a:defRPr/>
            </a:lvl3pPr>
            <a:lvl4pPr marL="1080000" indent="-270000">
              <a:buFont typeface="Arial" panose="020B0604020202020204" pitchFamily="34" charset="0"/>
              <a:buChar char="•"/>
              <a:defRPr/>
            </a:lvl4pPr>
            <a:lvl5pPr marL="1350000" indent="-270000">
              <a:buFont typeface="Arial" panose="020B0604020202020204" pitchFamily="34" charset="0"/>
              <a:buChar char="•"/>
              <a:defRPr/>
            </a:lvl5pPr>
            <a:lvl6pPr indent="-270000">
              <a:buFont typeface="Arial" panose="020B0604020202020204" pitchFamily="34" charset="0"/>
              <a:buChar char="•"/>
              <a:defRPr/>
            </a:lvl6pPr>
            <a:lvl7pPr marL="1890000" indent="-270000">
              <a:buFont typeface="Arial" panose="020B0604020202020204" pitchFamily="34" charset="0"/>
              <a:buChar char="•"/>
              <a:defRPr/>
            </a:lvl7pPr>
            <a:lvl8pPr marL="2160000" indent="-270000">
              <a:buFont typeface="Arial" panose="020B0604020202020204" pitchFamily="34" charset="0"/>
              <a:buChar char="•"/>
              <a:defRPr/>
            </a:lvl8pPr>
            <a:lvl9pPr marL="2430000" indent="-270000">
              <a:buFont typeface="Arial" panose="020B0604020202020204" pitchFamily="34" charset="0"/>
              <a:buChar char="•"/>
              <a:defRPr/>
            </a:lvl9pPr>
          </a:lstStyle>
          <a:p>
            <a:pPr lvl="0"/>
            <a:r>
              <a:rPr lang="de-DE" dirty="0"/>
              <a:t>First </a:t>
            </a:r>
            <a:r>
              <a:rPr lang="de-DE" dirty="0" err="1"/>
              <a:t>level</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a:t>Eight </a:t>
            </a:r>
            <a:r>
              <a:rPr lang="de-DE" dirty="0" err="1"/>
              <a:t>level</a:t>
            </a:r>
            <a:endParaRPr lang="de-DE" dirty="0"/>
          </a:p>
          <a:p>
            <a:pPr lvl="8"/>
            <a:r>
              <a:rPr lang="de-DE" dirty="0" err="1"/>
              <a:t>Ninth</a:t>
            </a:r>
            <a:r>
              <a:rPr lang="de-DE" dirty="0"/>
              <a:t> </a:t>
            </a:r>
            <a:r>
              <a:rPr lang="de-DE" dirty="0" err="1"/>
              <a:t>level</a:t>
            </a:r>
            <a:endParaRPr lang="de-DE" dirty="0"/>
          </a:p>
          <a:p>
            <a:pPr lvl="8"/>
            <a:endParaRPr lang="de-DE" dirty="0"/>
          </a:p>
          <a:p>
            <a:pPr lvl="3"/>
            <a:endParaRPr lang="de-DE" dirty="0"/>
          </a:p>
          <a:p>
            <a:pPr lvl="4"/>
            <a:endParaRPr lang="de-DE" dirty="0"/>
          </a:p>
          <a:p>
            <a:pPr lvl="5"/>
            <a:endParaRPr lang="de-DE" dirty="0"/>
          </a:p>
          <a:p>
            <a:pPr lvl="6"/>
            <a:endParaRPr lang="de-DE" dirty="0"/>
          </a:p>
          <a:p>
            <a:pPr lvl="7"/>
            <a:endParaRPr lang="de-DE" dirty="0"/>
          </a:p>
          <a:p>
            <a:pPr lvl="8"/>
            <a:endParaRPr lang="de-DE" dirty="0"/>
          </a:p>
        </p:txBody>
      </p:sp>
    </p:spTree>
    <p:extLst>
      <p:ext uri="{BB962C8B-B14F-4D97-AF65-F5344CB8AC3E}">
        <p14:creationId xmlns:p14="http://schemas.microsoft.com/office/powerpoint/2010/main" val="550560354"/>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Sub + One Content">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52125D35-DA0E-4D56-84E2-EB07C3297415}"/>
              </a:ext>
            </a:extLst>
          </p:cNvPr>
          <p:cNvSpPr>
            <a:spLocks noGrp="1"/>
          </p:cNvSpPr>
          <p:nvPr>
            <p:ph type="body" idx="10" hasCustomPrompt="1"/>
          </p:nvPr>
        </p:nvSpPr>
        <p:spPr>
          <a:xfrm>
            <a:off x="414000" y="1450800"/>
            <a:ext cx="11361600" cy="276999"/>
          </a:xfrm>
          <a:prstGeom prst="rect">
            <a:avLst/>
          </a:prstGeom>
        </p:spPr>
        <p:txBody>
          <a:bodyPr lIns="0" tIns="0" rIns="0" bIns="0" anchor="t">
            <a:noAutofit/>
          </a:bodyPr>
          <a:lstStyle>
            <a:lvl1pPr marL="0" indent="0">
              <a:buNone/>
              <a:defRPr sz="1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2" name="Titel 1">
            <a:extLst>
              <a:ext uri="{FF2B5EF4-FFF2-40B4-BE49-F238E27FC236}">
                <a16:creationId xmlns:a16="http://schemas.microsoft.com/office/drawing/2014/main" id="{C73B23CD-383D-429C-A4F3-35DE1E8D4B19}"/>
              </a:ext>
            </a:extLst>
          </p:cNvPr>
          <p:cNvSpPr>
            <a:spLocks noGrp="1"/>
          </p:cNvSpPr>
          <p:nvPr>
            <p:ph type="title" hasCustomPrompt="1"/>
          </p:nvPr>
        </p:nvSpPr>
        <p:spPr/>
        <p:txBody>
          <a:bodyPr/>
          <a:lstStyle/>
          <a:p>
            <a:r>
              <a:rPr lang="en-US" dirty="0"/>
              <a:t>Add title</a:t>
            </a:r>
            <a:endParaRPr lang="de-DE" dirty="0"/>
          </a:p>
        </p:txBody>
      </p:sp>
      <p:sp>
        <p:nvSpPr>
          <p:cNvPr id="3" name="Datumsplatzhalter 2">
            <a:extLst>
              <a:ext uri="{FF2B5EF4-FFF2-40B4-BE49-F238E27FC236}">
                <a16:creationId xmlns:a16="http://schemas.microsoft.com/office/drawing/2014/main" id="{D81E0D63-99ED-4C38-9A7B-5F987DD3B611}"/>
              </a:ext>
            </a:extLst>
          </p:cNvPr>
          <p:cNvSpPr>
            <a:spLocks noGrp="1"/>
          </p:cNvSpPr>
          <p:nvPr>
            <p:ph type="dt" sz="half" idx="12"/>
          </p:nvPr>
        </p:nvSpPr>
        <p:spPr/>
        <p:txBody>
          <a:bodyPr/>
          <a:lstStyle/>
          <a:p>
            <a:pPr algn="r">
              <a:buClr>
                <a:schemeClr val="tx2"/>
              </a:buClr>
            </a:pPr>
            <a:r>
              <a:rPr lang="cs-CZ"/>
              <a:t>7.10. 2021</a:t>
            </a:r>
            <a:endParaRPr lang="de-DE" dirty="0"/>
          </a:p>
        </p:txBody>
      </p:sp>
      <p:sp>
        <p:nvSpPr>
          <p:cNvPr id="4" name="Fußzeilenplatzhalter 3">
            <a:extLst>
              <a:ext uri="{FF2B5EF4-FFF2-40B4-BE49-F238E27FC236}">
                <a16:creationId xmlns:a16="http://schemas.microsoft.com/office/drawing/2014/main" id="{1FBCD8D5-DDE7-4CFD-8230-68C4D986C270}"/>
              </a:ext>
            </a:extLst>
          </p:cNvPr>
          <p:cNvSpPr>
            <a:spLocks noGrp="1"/>
          </p:cNvSpPr>
          <p:nvPr>
            <p:ph type="ftr" sz="quarter" idx="13"/>
          </p:nvPr>
        </p:nvSpPr>
        <p:spPr/>
        <p:txBody>
          <a:bodyPr/>
          <a:lstStyle/>
          <a:p>
            <a:pPr algn="l" defTabSz="914400"/>
            <a:endParaRPr lang="de-DE" dirty="0"/>
          </a:p>
        </p:txBody>
      </p:sp>
      <p:sp>
        <p:nvSpPr>
          <p:cNvPr id="6" name="Foliennummernplatzhalter 5">
            <a:extLst>
              <a:ext uri="{FF2B5EF4-FFF2-40B4-BE49-F238E27FC236}">
                <a16:creationId xmlns:a16="http://schemas.microsoft.com/office/drawing/2014/main" id="{E774FA8D-9C59-4C59-B941-BE1A97BEEA22}"/>
              </a:ext>
            </a:extLst>
          </p:cNvPr>
          <p:cNvSpPr>
            <a:spLocks noGrp="1"/>
          </p:cNvSpPr>
          <p:nvPr>
            <p:ph type="sldNum" sz="quarter" idx="14"/>
          </p:nvPr>
        </p:nvSpPr>
        <p:spPr/>
        <p:txBody>
          <a:bodyPr/>
          <a:lstStyle/>
          <a:p>
            <a:pPr algn="l">
              <a:buClr>
                <a:schemeClr val="tx2"/>
              </a:buClr>
            </a:pPr>
            <a:fld id="{0BA9A54C-67C5-4234-BB42-1D2D996DC2E4}" type="slidenum">
              <a:rPr lang="de-DE" smtClean="0"/>
              <a:pPr algn="l">
                <a:buClr>
                  <a:schemeClr val="tx2"/>
                </a:buClr>
              </a:pPr>
              <a:t>‹#›</a:t>
            </a:fld>
            <a:endParaRPr lang="de-DE" dirty="0"/>
          </a:p>
        </p:txBody>
      </p:sp>
      <p:sp>
        <p:nvSpPr>
          <p:cNvPr id="9" name="Textplatzhalter 5">
            <a:extLst>
              <a:ext uri="{FF2B5EF4-FFF2-40B4-BE49-F238E27FC236}">
                <a16:creationId xmlns:a16="http://schemas.microsoft.com/office/drawing/2014/main" id="{63F40CD6-A60A-4AC9-A58D-DF274B2BF7F3}"/>
              </a:ext>
            </a:extLst>
          </p:cNvPr>
          <p:cNvSpPr>
            <a:spLocks noGrp="1"/>
          </p:cNvSpPr>
          <p:nvPr>
            <p:ph type="body" sz="quarter" idx="15" hasCustomPrompt="1"/>
          </p:nvPr>
        </p:nvSpPr>
        <p:spPr>
          <a:xfrm>
            <a:off x="414000" y="1890938"/>
            <a:ext cx="11361737" cy="4357461"/>
          </a:xfrm>
          <a:prstGeom prst="rect">
            <a:avLst/>
          </a:prstGeom>
        </p:spPr>
        <p:txBody>
          <a:bodyPr>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Tree>
    <p:extLst>
      <p:ext uri="{BB962C8B-B14F-4D97-AF65-F5344CB8AC3E}">
        <p14:creationId xmlns:p14="http://schemas.microsoft.com/office/powerpoint/2010/main" val="1063668052"/>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Sub + Two Content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8B5840-9460-4E1C-ADA0-DB7E309EE12F}"/>
              </a:ext>
            </a:extLst>
          </p:cNvPr>
          <p:cNvSpPr>
            <a:spLocks noGrp="1"/>
          </p:cNvSpPr>
          <p:nvPr>
            <p:ph type="title" hasCustomPrompt="1"/>
          </p:nvPr>
        </p:nvSpPr>
        <p:spPr>
          <a:xfrm>
            <a:off x="414969" y="404812"/>
            <a:ext cx="11362062" cy="751127"/>
          </a:xfrm>
        </p:spPr>
        <p:txBody>
          <a:bodyPr/>
          <a:lstStyle/>
          <a:p>
            <a:r>
              <a:rPr lang="en-US" dirty="0"/>
              <a:t>Add title</a:t>
            </a:r>
            <a:endParaRPr lang="de-DE" dirty="0"/>
          </a:p>
        </p:txBody>
      </p:sp>
      <p:sp>
        <p:nvSpPr>
          <p:cNvPr id="3" name="Datumsplatzhalter 2">
            <a:extLst>
              <a:ext uri="{FF2B5EF4-FFF2-40B4-BE49-F238E27FC236}">
                <a16:creationId xmlns:a16="http://schemas.microsoft.com/office/drawing/2014/main" id="{15563987-AF78-49CB-83A9-384E14C88F94}"/>
              </a:ext>
            </a:extLst>
          </p:cNvPr>
          <p:cNvSpPr>
            <a:spLocks noGrp="1"/>
          </p:cNvSpPr>
          <p:nvPr>
            <p:ph type="dt" sz="half" idx="15"/>
          </p:nvPr>
        </p:nvSpPr>
        <p:spPr/>
        <p:txBody>
          <a:bodyPr/>
          <a:lstStyle/>
          <a:p>
            <a:pPr algn="r">
              <a:buClr>
                <a:schemeClr val="tx2"/>
              </a:buClr>
            </a:pPr>
            <a:r>
              <a:rPr lang="cs-CZ"/>
              <a:t>7.10. 2021</a:t>
            </a:r>
            <a:endParaRPr lang="de-DE" dirty="0"/>
          </a:p>
        </p:txBody>
      </p:sp>
      <p:sp>
        <p:nvSpPr>
          <p:cNvPr id="4" name="Fußzeilenplatzhalter 3">
            <a:extLst>
              <a:ext uri="{FF2B5EF4-FFF2-40B4-BE49-F238E27FC236}">
                <a16:creationId xmlns:a16="http://schemas.microsoft.com/office/drawing/2014/main" id="{52578DB8-B4B8-4C9D-B23E-5ACD4B5FD7AF}"/>
              </a:ext>
            </a:extLst>
          </p:cNvPr>
          <p:cNvSpPr>
            <a:spLocks noGrp="1"/>
          </p:cNvSpPr>
          <p:nvPr>
            <p:ph type="ftr" sz="quarter" idx="16"/>
          </p:nvPr>
        </p:nvSpPr>
        <p:spPr/>
        <p:txBody>
          <a:bodyPr/>
          <a:lstStyle/>
          <a:p>
            <a:pPr algn="l" defTabSz="914400"/>
            <a:endParaRPr lang="de-DE" dirty="0"/>
          </a:p>
        </p:txBody>
      </p:sp>
      <p:sp>
        <p:nvSpPr>
          <p:cNvPr id="6" name="Foliennummernplatzhalter 5">
            <a:extLst>
              <a:ext uri="{FF2B5EF4-FFF2-40B4-BE49-F238E27FC236}">
                <a16:creationId xmlns:a16="http://schemas.microsoft.com/office/drawing/2014/main" id="{F33E777C-8994-40FF-B1F0-E50C70469E72}"/>
              </a:ext>
            </a:extLst>
          </p:cNvPr>
          <p:cNvSpPr>
            <a:spLocks noGrp="1"/>
          </p:cNvSpPr>
          <p:nvPr>
            <p:ph type="sldNum" sz="quarter" idx="17"/>
          </p:nvPr>
        </p:nvSpPr>
        <p:spPr/>
        <p:txBody>
          <a:bodyPr/>
          <a:lstStyle/>
          <a:p>
            <a:pPr algn="l">
              <a:buClr>
                <a:schemeClr val="tx2"/>
              </a:buClr>
            </a:pPr>
            <a:fld id="{0BA9A54C-67C5-4234-BB42-1D2D996DC2E4}" type="slidenum">
              <a:rPr lang="de-DE" smtClean="0"/>
              <a:pPr algn="l">
                <a:buClr>
                  <a:schemeClr val="tx2"/>
                </a:buClr>
              </a:pPr>
              <a:t>‹#›</a:t>
            </a:fld>
            <a:endParaRPr lang="de-DE" dirty="0"/>
          </a:p>
        </p:txBody>
      </p:sp>
      <p:sp>
        <p:nvSpPr>
          <p:cNvPr id="10" name="Textplatzhalter 5">
            <a:extLst>
              <a:ext uri="{FF2B5EF4-FFF2-40B4-BE49-F238E27FC236}">
                <a16:creationId xmlns:a16="http://schemas.microsoft.com/office/drawing/2014/main" id="{A0085161-A724-4216-B471-37354B92605C}"/>
              </a:ext>
            </a:extLst>
          </p:cNvPr>
          <p:cNvSpPr>
            <a:spLocks noGrp="1"/>
          </p:cNvSpPr>
          <p:nvPr>
            <p:ph type="body" sz="quarter" idx="18" hasCustomPrompt="1"/>
          </p:nvPr>
        </p:nvSpPr>
        <p:spPr>
          <a:xfrm>
            <a:off x="414000" y="1890938"/>
            <a:ext cx="5580000" cy="4357461"/>
          </a:xfrm>
          <a:prstGeom prst="rect">
            <a:avLst/>
          </a:prstGeom>
        </p:spPr>
        <p:txBody>
          <a:bodyPr>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
        <p:nvSpPr>
          <p:cNvPr id="11" name="Textplatzhalter 5">
            <a:extLst>
              <a:ext uri="{FF2B5EF4-FFF2-40B4-BE49-F238E27FC236}">
                <a16:creationId xmlns:a16="http://schemas.microsoft.com/office/drawing/2014/main" id="{F4CD61FC-6100-40C2-9D63-709AA8571F8E}"/>
              </a:ext>
            </a:extLst>
          </p:cNvPr>
          <p:cNvSpPr>
            <a:spLocks noGrp="1"/>
          </p:cNvSpPr>
          <p:nvPr>
            <p:ph type="body" sz="quarter" idx="19" hasCustomPrompt="1"/>
          </p:nvPr>
        </p:nvSpPr>
        <p:spPr>
          <a:xfrm>
            <a:off x="6197031" y="1890938"/>
            <a:ext cx="5580000" cy="4357461"/>
          </a:xfrm>
          <a:prstGeom prst="rect">
            <a:avLst/>
          </a:prstGeom>
        </p:spPr>
        <p:txBody>
          <a:bodyPr>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
        <p:nvSpPr>
          <p:cNvPr id="12" name="Text Placeholder 2">
            <a:extLst>
              <a:ext uri="{FF2B5EF4-FFF2-40B4-BE49-F238E27FC236}">
                <a16:creationId xmlns:a16="http://schemas.microsoft.com/office/drawing/2014/main" id="{43EC1603-A908-4F64-90B8-CE9F6B1C99D6}"/>
              </a:ext>
            </a:extLst>
          </p:cNvPr>
          <p:cNvSpPr>
            <a:spLocks noGrp="1"/>
          </p:cNvSpPr>
          <p:nvPr>
            <p:ph type="body" idx="10" hasCustomPrompt="1"/>
          </p:nvPr>
        </p:nvSpPr>
        <p:spPr>
          <a:xfrm>
            <a:off x="414000" y="1450800"/>
            <a:ext cx="5580000" cy="276999"/>
          </a:xfrm>
          <a:prstGeom prst="rect">
            <a:avLst/>
          </a:prstGeom>
        </p:spPr>
        <p:txBody>
          <a:bodyPr lIns="0" tIns="0" rIns="0" bIns="0" anchor="t">
            <a:noAutofit/>
          </a:bodyPr>
          <a:lstStyle>
            <a:lvl1pPr marL="0" indent="0">
              <a:buNone/>
              <a:defRPr sz="1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13" name="Text Placeholder 2">
            <a:extLst>
              <a:ext uri="{FF2B5EF4-FFF2-40B4-BE49-F238E27FC236}">
                <a16:creationId xmlns:a16="http://schemas.microsoft.com/office/drawing/2014/main" id="{B4E3D193-471F-4C39-85B2-839408099973}"/>
              </a:ext>
            </a:extLst>
          </p:cNvPr>
          <p:cNvSpPr>
            <a:spLocks noGrp="1"/>
          </p:cNvSpPr>
          <p:nvPr>
            <p:ph type="body" idx="20" hasCustomPrompt="1"/>
          </p:nvPr>
        </p:nvSpPr>
        <p:spPr>
          <a:xfrm>
            <a:off x="6197031" y="1450800"/>
            <a:ext cx="5580000" cy="276999"/>
          </a:xfrm>
          <a:prstGeom prst="rect">
            <a:avLst/>
          </a:prstGeom>
        </p:spPr>
        <p:txBody>
          <a:bodyPr lIns="0" tIns="0" rIns="0" bIns="0" anchor="t">
            <a:noAutofit/>
          </a:bodyPr>
          <a:lstStyle>
            <a:lvl1pPr marL="0" indent="0">
              <a:buNone/>
              <a:defRPr sz="1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Tree>
    <p:extLst>
      <p:ext uri="{BB962C8B-B14F-4D97-AF65-F5344CB8AC3E}">
        <p14:creationId xmlns:p14="http://schemas.microsoft.com/office/powerpoint/2010/main" val="339146937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 Sub + Three Content">
    <p:spTree>
      <p:nvGrpSpPr>
        <p:cNvPr id="1" name=""/>
        <p:cNvGrpSpPr/>
        <p:nvPr/>
      </p:nvGrpSpPr>
      <p:grpSpPr>
        <a:xfrm>
          <a:off x="0" y="0"/>
          <a:ext cx="0" cy="0"/>
          <a:chOff x="0" y="0"/>
          <a:chExt cx="0" cy="0"/>
        </a:xfrm>
      </p:grpSpPr>
      <p:sp>
        <p:nvSpPr>
          <p:cNvPr id="18" name="Textplatzhalter 5">
            <a:extLst>
              <a:ext uri="{FF2B5EF4-FFF2-40B4-BE49-F238E27FC236}">
                <a16:creationId xmlns:a16="http://schemas.microsoft.com/office/drawing/2014/main" id="{F20C8849-2EFF-47AE-9654-7601FE9DC17E}"/>
              </a:ext>
            </a:extLst>
          </p:cNvPr>
          <p:cNvSpPr>
            <a:spLocks noGrp="1"/>
          </p:cNvSpPr>
          <p:nvPr>
            <p:ph type="body" sz="quarter" idx="23" hasCustomPrompt="1"/>
          </p:nvPr>
        </p:nvSpPr>
        <p:spPr>
          <a:xfrm>
            <a:off x="414000" y="1890938"/>
            <a:ext cx="3654000" cy="4357461"/>
          </a:xfrm>
          <a:prstGeom prst="rect">
            <a:avLst/>
          </a:prstGeom>
        </p:spPr>
        <p:txBody>
          <a:bodyPr>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
        <p:nvSpPr>
          <p:cNvPr id="2" name="Titel 1">
            <a:extLst>
              <a:ext uri="{FF2B5EF4-FFF2-40B4-BE49-F238E27FC236}">
                <a16:creationId xmlns:a16="http://schemas.microsoft.com/office/drawing/2014/main" id="{B45C48E8-D83D-4A86-94C2-453A34BAD346}"/>
              </a:ext>
            </a:extLst>
          </p:cNvPr>
          <p:cNvSpPr>
            <a:spLocks noGrp="1"/>
          </p:cNvSpPr>
          <p:nvPr>
            <p:ph type="title" hasCustomPrompt="1"/>
          </p:nvPr>
        </p:nvSpPr>
        <p:spPr>
          <a:xfrm>
            <a:off x="414969" y="404812"/>
            <a:ext cx="11362062" cy="751127"/>
          </a:xfrm>
        </p:spPr>
        <p:txBody>
          <a:bodyPr/>
          <a:lstStyle/>
          <a:p>
            <a:r>
              <a:rPr lang="en-US" dirty="0"/>
              <a:t>Add title</a:t>
            </a:r>
            <a:endParaRPr lang="de-DE" dirty="0"/>
          </a:p>
        </p:txBody>
      </p:sp>
      <p:sp>
        <p:nvSpPr>
          <p:cNvPr id="4" name="Datumsplatzhalter 3">
            <a:extLst>
              <a:ext uri="{FF2B5EF4-FFF2-40B4-BE49-F238E27FC236}">
                <a16:creationId xmlns:a16="http://schemas.microsoft.com/office/drawing/2014/main" id="{19B92987-6FF8-4C6B-9A24-EBA347C0A108}"/>
              </a:ext>
            </a:extLst>
          </p:cNvPr>
          <p:cNvSpPr>
            <a:spLocks noGrp="1"/>
          </p:cNvSpPr>
          <p:nvPr>
            <p:ph type="dt" sz="half" idx="18"/>
          </p:nvPr>
        </p:nvSpPr>
        <p:spPr/>
        <p:txBody>
          <a:bodyPr/>
          <a:lstStyle/>
          <a:p>
            <a:pPr algn="r">
              <a:buClr>
                <a:schemeClr val="tx2"/>
              </a:buClr>
            </a:pPr>
            <a:r>
              <a:rPr lang="cs-CZ"/>
              <a:t>7.10. 2021</a:t>
            </a:r>
            <a:endParaRPr lang="de-DE" dirty="0"/>
          </a:p>
        </p:txBody>
      </p:sp>
      <p:sp>
        <p:nvSpPr>
          <p:cNvPr id="5" name="Fußzeilenplatzhalter 4">
            <a:extLst>
              <a:ext uri="{FF2B5EF4-FFF2-40B4-BE49-F238E27FC236}">
                <a16:creationId xmlns:a16="http://schemas.microsoft.com/office/drawing/2014/main" id="{4EFCD923-F05F-4EAB-8FA8-3AA9674B90F7}"/>
              </a:ext>
            </a:extLst>
          </p:cNvPr>
          <p:cNvSpPr>
            <a:spLocks noGrp="1"/>
          </p:cNvSpPr>
          <p:nvPr>
            <p:ph type="ftr" sz="quarter" idx="19"/>
          </p:nvPr>
        </p:nvSpPr>
        <p:spPr/>
        <p:txBody>
          <a:bodyPr/>
          <a:lstStyle/>
          <a:p>
            <a:pPr algn="l" defTabSz="914400"/>
            <a:endParaRPr lang="de-DE" dirty="0"/>
          </a:p>
        </p:txBody>
      </p:sp>
      <p:sp>
        <p:nvSpPr>
          <p:cNvPr id="6" name="Foliennummernplatzhalter 5">
            <a:extLst>
              <a:ext uri="{FF2B5EF4-FFF2-40B4-BE49-F238E27FC236}">
                <a16:creationId xmlns:a16="http://schemas.microsoft.com/office/drawing/2014/main" id="{2734989B-5E7B-4BE0-B41F-9D79E8317354}"/>
              </a:ext>
            </a:extLst>
          </p:cNvPr>
          <p:cNvSpPr>
            <a:spLocks noGrp="1"/>
          </p:cNvSpPr>
          <p:nvPr>
            <p:ph type="sldNum" sz="quarter" idx="20"/>
          </p:nvPr>
        </p:nvSpPr>
        <p:spPr/>
        <p:txBody>
          <a:bodyPr/>
          <a:lstStyle/>
          <a:p>
            <a:pPr algn="l">
              <a:buClr>
                <a:schemeClr val="tx2"/>
              </a:buClr>
            </a:pPr>
            <a:fld id="{0BA9A54C-67C5-4234-BB42-1D2D996DC2E4}" type="slidenum">
              <a:rPr lang="de-DE" smtClean="0"/>
              <a:pPr algn="l">
                <a:buClr>
                  <a:schemeClr val="tx2"/>
                </a:buClr>
              </a:pPr>
              <a:t>‹#›</a:t>
            </a:fld>
            <a:endParaRPr lang="de-DE" dirty="0"/>
          </a:p>
        </p:txBody>
      </p:sp>
      <p:sp>
        <p:nvSpPr>
          <p:cNvPr id="19" name="Textplatzhalter 5">
            <a:extLst>
              <a:ext uri="{FF2B5EF4-FFF2-40B4-BE49-F238E27FC236}">
                <a16:creationId xmlns:a16="http://schemas.microsoft.com/office/drawing/2014/main" id="{09AD0374-F8C5-40C6-824E-A6AC4B14F03A}"/>
              </a:ext>
            </a:extLst>
          </p:cNvPr>
          <p:cNvSpPr>
            <a:spLocks noGrp="1"/>
          </p:cNvSpPr>
          <p:nvPr>
            <p:ph type="body" sz="quarter" idx="24" hasCustomPrompt="1"/>
          </p:nvPr>
        </p:nvSpPr>
        <p:spPr>
          <a:xfrm>
            <a:off x="4268515" y="1890938"/>
            <a:ext cx="3654000" cy="4357461"/>
          </a:xfrm>
          <a:prstGeom prst="rect">
            <a:avLst/>
          </a:prstGeom>
        </p:spPr>
        <p:txBody>
          <a:bodyPr>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
        <p:nvSpPr>
          <p:cNvPr id="20" name="Textplatzhalter 5">
            <a:extLst>
              <a:ext uri="{FF2B5EF4-FFF2-40B4-BE49-F238E27FC236}">
                <a16:creationId xmlns:a16="http://schemas.microsoft.com/office/drawing/2014/main" id="{4A9F12B7-C230-4A45-B1E1-60D3CEAFAF00}"/>
              </a:ext>
            </a:extLst>
          </p:cNvPr>
          <p:cNvSpPr>
            <a:spLocks noGrp="1"/>
          </p:cNvSpPr>
          <p:nvPr>
            <p:ph type="body" sz="quarter" idx="25" hasCustomPrompt="1"/>
          </p:nvPr>
        </p:nvSpPr>
        <p:spPr>
          <a:xfrm>
            <a:off x="8123031" y="1890938"/>
            <a:ext cx="3654000" cy="4357461"/>
          </a:xfrm>
          <a:prstGeom prst="rect">
            <a:avLst/>
          </a:prstGeom>
        </p:spPr>
        <p:txBody>
          <a:bodyPr>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
        <p:nvSpPr>
          <p:cNvPr id="21" name="Text Placeholder 2">
            <a:extLst>
              <a:ext uri="{FF2B5EF4-FFF2-40B4-BE49-F238E27FC236}">
                <a16:creationId xmlns:a16="http://schemas.microsoft.com/office/drawing/2014/main" id="{705646AE-2456-445E-9368-998792FAF3D5}"/>
              </a:ext>
            </a:extLst>
          </p:cNvPr>
          <p:cNvSpPr>
            <a:spLocks noGrp="1"/>
          </p:cNvSpPr>
          <p:nvPr>
            <p:ph type="body" idx="10" hasCustomPrompt="1"/>
          </p:nvPr>
        </p:nvSpPr>
        <p:spPr>
          <a:xfrm>
            <a:off x="414000" y="1450800"/>
            <a:ext cx="3654000" cy="276999"/>
          </a:xfrm>
          <a:prstGeom prst="rect">
            <a:avLst/>
          </a:prstGeom>
        </p:spPr>
        <p:txBody>
          <a:bodyPr lIns="0" tIns="0" rIns="0" bIns="0" anchor="t">
            <a:noAutofit/>
          </a:bodyPr>
          <a:lstStyle>
            <a:lvl1pPr marL="0" indent="0">
              <a:buNone/>
              <a:defRPr sz="1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22" name="Text Placeholder 2">
            <a:extLst>
              <a:ext uri="{FF2B5EF4-FFF2-40B4-BE49-F238E27FC236}">
                <a16:creationId xmlns:a16="http://schemas.microsoft.com/office/drawing/2014/main" id="{3F0C0DEC-71A9-4D1A-B633-EC82B2090318}"/>
              </a:ext>
            </a:extLst>
          </p:cNvPr>
          <p:cNvSpPr>
            <a:spLocks noGrp="1"/>
          </p:cNvSpPr>
          <p:nvPr>
            <p:ph type="body" idx="26" hasCustomPrompt="1"/>
          </p:nvPr>
        </p:nvSpPr>
        <p:spPr>
          <a:xfrm>
            <a:off x="4268516" y="1450800"/>
            <a:ext cx="3654000" cy="276999"/>
          </a:xfrm>
          <a:prstGeom prst="rect">
            <a:avLst/>
          </a:prstGeom>
        </p:spPr>
        <p:txBody>
          <a:bodyPr lIns="0" tIns="0" rIns="0" bIns="0" anchor="t">
            <a:noAutofit/>
          </a:bodyPr>
          <a:lstStyle>
            <a:lvl1pPr marL="0" indent="0">
              <a:buNone/>
              <a:defRPr sz="1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23" name="Text Placeholder 2">
            <a:extLst>
              <a:ext uri="{FF2B5EF4-FFF2-40B4-BE49-F238E27FC236}">
                <a16:creationId xmlns:a16="http://schemas.microsoft.com/office/drawing/2014/main" id="{8FE69C82-0C0E-44CA-9994-726355B050AB}"/>
              </a:ext>
            </a:extLst>
          </p:cNvPr>
          <p:cNvSpPr>
            <a:spLocks noGrp="1"/>
          </p:cNvSpPr>
          <p:nvPr>
            <p:ph type="body" idx="27" hasCustomPrompt="1"/>
          </p:nvPr>
        </p:nvSpPr>
        <p:spPr>
          <a:xfrm>
            <a:off x="8123031" y="1450800"/>
            <a:ext cx="3654000" cy="276999"/>
          </a:xfrm>
          <a:prstGeom prst="rect">
            <a:avLst/>
          </a:prstGeom>
        </p:spPr>
        <p:txBody>
          <a:bodyPr lIns="0" tIns="0" rIns="0" bIns="0" anchor="t">
            <a:noAutofit/>
          </a:bodyPr>
          <a:lstStyle>
            <a:lvl1pPr marL="0" indent="0">
              <a:buNone/>
              <a:defRPr sz="1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Tree>
    <p:extLst>
      <p:ext uri="{BB962C8B-B14F-4D97-AF65-F5344CB8AC3E}">
        <p14:creationId xmlns:p14="http://schemas.microsoft.com/office/powerpoint/2010/main" val="419086009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Content + Graphic">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279899" y="404813"/>
            <a:ext cx="7504113" cy="5843587"/>
          </a:xfrm>
          <a:prstGeom prst="rect">
            <a:avLst/>
          </a:prstGeom>
        </p:spPr>
        <p:txBody>
          <a:bodyPr>
            <a:normAutofit/>
          </a:bodyPr>
          <a:lstStyle>
            <a:lvl1pPr marL="0" indent="0">
              <a:buNone/>
              <a:defRPr sz="18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Place for chart / graphic / table</a:t>
            </a:r>
          </a:p>
        </p:txBody>
      </p:sp>
      <p:sp>
        <p:nvSpPr>
          <p:cNvPr id="4" name="Titel 3">
            <a:extLst>
              <a:ext uri="{FF2B5EF4-FFF2-40B4-BE49-F238E27FC236}">
                <a16:creationId xmlns:a16="http://schemas.microsoft.com/office/drawing/2014/main" id="{8702C079-ACD8-467E-90FD-329971157F08}"/>
              </a:ext>
            </a:extLst>
          </p:cNvPr>
          <p:cNvSpPr>
            <a:spLocks noGrp="1"/>
          </p:cNvSpPr>
          <p:nvPr>
            <p:ph type="title" hasCustomPrompt="1"/>
          </p:nvPr>
        </p:nvSpPr>
        <p:spPr>
          <a:xfrm>
            <a:off x="414969" y="404812"/>
            <a:ext cx="3672000" cy="751127"/>
          </a:xfrm>
        </p:spPr>
        <p:txBody>
          <a:bodyPr/>
          <a:lstStyle>
            <a:lvl1pPr>
              <a:defRPr/>
            </a:lvl1pPr>
          </a:lstStyle>
          <a:p>
            <a:r>
              <a:rPr lang="de-DE" dirty="0"/>
              <a:t>Add title</a:t>
            </a:r>
          </a:p>
        </p:txBody>
      </p:sp>
      <p:sp>
        <p:nvSpPr>
          <p:cNvPr id="2" name="Datumsplatzhalter 1">
            <a:extLst>
              <a:ext uri="{FF2B5EF4-FFF2-40B4-BE49-F238E27FC236}">
                <a16:creationId xmlns:a16="http://schemas.microsoft.com/office/drawing/2014/main" id="{E38A43D6-D33A-4F4E-983E-4B49AD66F239}"/>
              </a:ext>
            </a:extLst>
          </p:cNvPr>
          <p:cNvSpPr>
            <a:spLocks noGrp="1"/>
          </p:cNvSpPr>
          <p:nvPr>
            <p:ph type="dt" sz="half" idx="14"/>
          </p:nvPr>
        </p:nvSpPr>
        <p:spPr/>
        <p:txBody>
          <a:bodyPr/>
          <a:lstStyle/>
          <a:p>
            <a:pPr algn="r">
              <a:buClr>
                <a:schemeClr val="tx2"/>
              </a:buClr>
            </a:pPr>
            <a:r>
              <a:rPr lang="cs-CZ"/>
              <a:t>7.10. 2021</a:t>
            </a:r>
            <a:endParaRPr lang="de-DE" dirty="0"/>
          </a:p>
        </p:txBody>
      </p:sp>
      <p:sp>
        <p:nvSpPr>
          <p:cNvPr id="5" name="Fußzeilenplatzhalter 4">
            <a:extLst>
              <a:ext uri="{FF2B5EF4-FFF2-40B4-BE49-F238E27FC236}">
                <a16:creationId xmlns:a16="http://schemas.microsoft.com/office/drawing/2014/main" id="{64B8BC93-1A26-4F31-A77F-942E280C6667}"/>
              </a:ext>
            </a:extLst>
          </p:cNvPr>
          <p:cNvSpPr>
            <a:spLocks noGrp="1"/>
          </p:cNvSpPr>
          <p:nvPr>
            <p:ph type="ftr" sz="quarter" idx="15"/>
          </p:nvPr>
        </p:nvSpPr>
        <p:spPr/>
        <p:txBody>
          <a:bodyPr/>
          <a:lstStyle/>
          <a:p>
            <a:pPr algn="l" defTabSz="914400"/>
            <a:endParaRPr lang="de-DE" dirty="0"/>
          </a:p>
        </p:txBody>
      </p:sp>
      <p:sp>
        <p:nvSpPr>
          <p:cNvPr id="6" name="Foliennummernplatzhalter 5">
            <a:extLst>
              <a:ext uri="{FF2B5EF4-FFF2-40B4-BE49-F238E27FC236}">
                <a16:creationId xmlns:a16="http://schemas.microsoft.com/office/drawing/2014/main" id="{D5CBCDEC-DC2A-464B-A415-BE611CBB082E}"/>
              </a:ext>
            </a:extLst>
          </p:cNvPr>
          <p:cNvSpPr>
            <a:spLocks noGrp="1"/>
          </p:cNvSpPr>
          <p:nvPr>
            <p:ph type="sldNum" sz="quarter" idx="16"/>
          </p:nvPr>
        </p:nvSpPr>
        <p:spPr/>
        <p:txBody>
          <a:bodyPr/>
          <a:lstStyle/>
          <a:p>
            <a:pPr algn="l">
              <a:buClr>
                <a:schemeClr val="tx2"/>
              </a:buClr>
            </a:pPr>
            <a:fld id="{0BA9A54C-67C5-4234-BB42-1D2D996DC2E4}" type="slidenum">
              <a:rPr lang="de-DE" smtClean="0"/>
              <a:pPr algn="l">
                <a:buClr>
                  <a:schemeClr val="tx2"/>
                </a:buClr>
              </a:pPr>
              <a:t>‹#›</a:t>
            </a:fld>
            <a:endParaRPr lang="de-DE" dirty="0"/>
          </a:p>
        </p:txBody>
      </p:sp>
      <p:sp>
        <p:nvSpPr>
          <p:cNvPr id="8" name="Textplatzhalter 5">
            <a:extLst>
              <a:ext uri="{FF2B5EF4-FFF2-40B4-BE49-F238E27FC236}">
                <a16:creationId xmlns:a16="http://schemas.microsoft.com/office/drawing/2014/main" id="{99041BD2-947B-4981-B3F2-8E5697F62E61}"/>
              </a:ext>
            </a:extLst>
          </p:cNvPr>
          <p:cNvSpPr>
            <a:spLocks noGrp="1"/>
          </p:cNvSpPr>
          <p:nvPr>
            <p:ph type="body" sz="quarter" idx="23" hasCustomPrompt="1"/>
          </p:nvPr>
        </p:nvSpPr>
        <p:spPr>
          <a:xfrm>
            <a:off x="414000" y="1449388"/>
            <a:ext cx="3672000" cy="4799011"/>
          </a:xfrm>
          <a:prstGeom prst="rect">
            <a:avLst/>
          </a:prstGeom>
        </p:spPr>
        <p:txBody>
          <a:bodyPr>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Tree>
    <p:extLst>
      <p:ext uri="{BB962C8B-B14F-4D97-AF65-F5344CB8AC3E}">
        <p14:creationId xmlns:p14="http://schemas.microsoft.com/office/powerpoint/2010/main" val="1754706420"/>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Content + Picture">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4279899" y="404812"/>
            <a:ext cx="7504113" cy="5843587"/>
          </a:xfrm>
          <a:prstGeom prst="rect">
            <a:avLst/>
          </a:prstGeom>
          <a:solidFill>
            <a:schemeClr val="bg2"/>
          </a:solidFill>
        </p:spPr>
        <p:txBody>
          <a:bodyPr anchor="t">
            <a:normAutofit/>
          </a:bodyPr>
          <a:lstStyle>
            <a:lvl1pPr marL="0" indent="0">
              <a:buNone/>
              <a:defRPr sz="180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Place for picture</a:t>
            </a:r>
          </a:p>
        </p:txBody>
      </p:sp>
      <p:sp>
        <p:nvSpPr>
          <p:cNvPr id="2" name="Titel 1">
            <a:extLst>
              <a:ext uri="{FF2B5EF4-FFF2-40B4-BE49-F238E27FC236}">
                <a16:creationId xmlns:a16="http://schemas.microsoft.com/office/drawing/2014/main" id="{A7E4050F-64F1-47BC-B522-5CB5026C532B}"/>
              </a:ext>
            </a:extLst>
          </p:cNvPr>
          <p:cNvSpPr>
            <a:spLocks noGrp="1"/>
          </p:cNvSpPr>
          <p:nvPr>
            <p:ph type="title" hasCustomPrompt="1"/>
          </p:nvPr>
        </p:nvSpPr>
        <p:spPr>
          <a:xfrm>
            <a:off x="414969" y="404812"/>
            <a:ext cx="3672000" cy="751127"/>
          </a:xfrm>
        </p:spPr>
        <p:txBody>
          <a:bodyPr/>
          <a:lstStyle/>
          <a:p>
            <a:r>
              <a:rPr lang="en-US" dirty="0"/>
              <a:t>Add title</a:t>
            </a:r>
            <a:endParaRPr lang="de-DE" dirty="0"/>
          </a:p>
        </p:txBody>
      </p:sp>
      <p:sp>
        <p:nvSpPr>
          <p:cNvPr id="4" name="Datumsplatzhalter 3">
            <a:extLst>
              <a:ext uri="{FF2B5EF4-FFF2-40B4-BE49-F238E27FC236}">
                <a16:creationId xmlns:a16="http://schemas.microsoft.com/office/drawing/2014/main" id="{1AC9A5BB-6082-4942-8634-8BF50C5F9D09}"/>
              </a:ext>
            </a:extLst>
          </p:cNvPr>
          <p:cNvSpPr>
            <a:spLocks noGrp="1"/>
          </p:cNvSpPr>
          <p:nvPr>
            <p:ph type="dt" sz="half" idx="14"/>
          </p:nvPr>
        </p:nvSpPr>
        <p:spPr/>
        <p:txBody>
          <a:bodyPr/>
          <a:lstStyle/>
          <a:p>
            <a:pPr algn="r">
              <a:buClr>
                <a:schemeClr val="tx2"/>
              </a:buClr>
            </a:pPr>
            <a:r>
              <a:rPr lang="cs-CZ"/>
              <a:t>7.10. 2021</a:t>
            </a:r>
            <a:endParaRPr lang="de-DE" dirty="0"/>
          </a:p>
        </p:txBody>
      </p:sp>
      <p:sp>
        <p:nvSpPr>
          <p:cNvPr id="5" name="Fußzeilenplatzhalter 4">
            <a:extLst>
              <a:ext uri="{FF2B5EF4-FFF2-40B4-BE49-F238E27FC236}">
                <a16:creationId xmlns:a16="http://schemas.microsoft.com/office/drawing/2014/main" id="{6C048B76-62D9-4E40-9A37-29BD6EB042E1}"/>
              </a:ext>
            </a:extLst>
          </p:cNvPr>
          <p:cNvSpPr>
            <a:spLocks noGrp="1"/>
          </p:cNvSpPr>
          <p:nvPr>
            <p:ph type="ftr" sz="quarter" idx="15"/>
          </p:nvPr>
        </p:nvSpPr>
        <p:spPr/>
        <p:txBody>
          <a:bodyPr/>
          <a:lstStyle/>
          <a:p>
            <a:pPr algn="l" defTabSz="914400"/>
            <a:endParaRPr lang="de-DE" dirty="0"/>
          </a:p>
        </p:txBody>
      </p:sp>
      <p:sp>
        <p:nvSpPr>
          <p:cNvPr id="6" name="Foliennummernplatzhalter 5">
            <a:extLst>
              <a:ext uri="{FF2B5EF4-FFF2-40B4-BE49-F238E27FC236}">
                <a16:creationId xmlns:a16="http://schemas.microsoft.com/office/drawing/2014/main" id="{295E1094-726C-4682-B726-7B5C55A536A7}"/>
              </a:ext>
            </a:extLst>
          </p:cNvPr>
          <p:cNvSpPr>
            <a:spLocks noGrp="1"/>
          </p:cNvSpPr>
          <p:nvPr>
            <p:ph type="sldNum" sz="quarter" idx="16"/>
          </p:nvPr>
        </p:nvSpPr>
        <p:spPr/>
        <p:txBody>
          <a:bodyPr/>
          <a:lstStyle/>
          <a:p>
            <a:pPr algn="l">
              <a:buClr>
                <a:schemeClr val="tx2"/>
              </a:buClr>
            </a:pPr>
            <a:fld id="{0BA9A54C-67C5-4234-BB42-1D2D996DC2E4}" type="slidenum">
              <a:rPr lang="de-DE" smtClean="0"/>
              <a:pPr algn="l">
                <a:buClr>
                  <a:schemeClr val="tx2"/>
                </a:buClr>
              </a:pPr>
              <a:t>‹#›</a:t>
            </a:fld>
            <a:endParaRPr lang="de-DE" dirty="0"/>
          </a:p>
        </p:txBody>
      </p:sp>
      <p:sp>
        <p:nvSpPr>
          <p:cNvPr id="9" name="Textplatzhalter 5">
            <a:extLst>
              <a:ext uri="{FF2B5EF4-FFF2-40B4-BE49-F238E27FC236}">
                <a16:creationId xmlns:a16="http://schemas.microsoft.com/office/drawing/2014/main" id="{3D35A2A1-7D11-44E9-84EC-3FD8CD7A8BBF}"/>
              </a:ext>
            </a:extLst>
          </p:cNvPr>
          <p:cNvSpPr>
            <a:spLocks noGrp="1"/>
          </p:cNvSpPr>
          <p:nvPr>
            <p:ph type="body" sz="quarter" idx="23" hasCustomPrompt="1"/>
          </p:nvPr>
        </p:nvSpPr>
        <p:spPr>
          <a:xfrm>
            <a:off x="414000" y="1449388"/>
            <a:ext cx="3672000" cy="4799011"/>
          </a:xfrm>
          <a:prstGeom prst="rect">
            <a:avLst/>
          </a:prstGeom>
        </p:spPr>
        <p:txBody>
          <a:bodyPr>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Tree>
    <p:extLst>
      <p:ext uri="{BB962C8B-B14F-4D97-AF65-F5344CB8AC3E}">
        <p14:creationId xmlns:p14="http://schemas.microsoft.com/office/powerpoint/2010/main" val="2760771866"/>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 One Box">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61FAF60-2423-427E-BB65-A84B79E91542}"/>
              </a:ext>
            </a:extLst>
          </p:cNvPr>
          <p:cNvSpPr>
            <a:spLocks noGrp="1"/>
          </p:cNvSpPr>
          <p:nvPr>
            <p:ph type="title" hasCustomPrompt="1"/>
          </p:nvPr>
        </p:nvSpPr>
        <p:spPr>
          <a:xfrm>
            <a:off x="414969" y="404812"/>
            <a:ext cx="11362062" cy="751127"/>
          </a:xfrm>
        </p:spPr>
        <p:txBody>
          <a:bodyPr/>
          <a:lstStyle/>
          <a:p>
            <a:r>
              <a:rPr lang="en-US" dirty="0"/>
              <a:t>Add title</a:t>
            </a:r>
            <a:endParaRPr lang="de-DE" dirty="0"/>
          </a:p>
        </p:txBody>
      </p:sp>
      <p:sp>
        <p:nvSpPr>
          <p:cNvPr id="11" name="Textplatzhalter 10">
            <a:extLst>
              <a:ext uri="{FF2B5EF4-FFF2-40B4-BE49-F238E27FC236}">
                <a16:creationId xmlns:a16="http://schemas.microsoft.com/office/drawing/2014/main" id="{32D0901D-F20C-4ADE-B558-0AB10D5C4384}"/>
              </a:ext>
            </a:extLst>
          </p:cNvPr>
          <p:cNvSpPr>
            <a:spLocks noGrp="1"/>
          </p:cNvSpPr>
          <p:nvPr>
            <p:ph type="body" sz="quarter" idx="10" hasCustomPrompt="1"/>
          </p:nvPr>
        </p:nvSpPr>
        <p:spPr>
          <a:xfrm>
            <a:off x="413998" y="1450800"/>
            <a:ext cx="11361600" cy="403815"/>
          </a:xfrm>
          <a:prstGeom prst="round2SameRect">
            <a:avLst>
              <a:gd name="adj1" fmla="val 47647"/>
              <a:gd name="adj2" fmla="val 0"/>
            </a:avLst>
          </a:prstGeom>
          <a:solidFill>
            <a:srgbClr val="0049FF"/>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lvl1pPr>
              <a:buNone/>
              <a:defRPr lang="de-DE" sz="1800" b="1" cap="none" baseline="0" smtClean="0">
                <a:solidFill>
                  <a:schemeClr val="lt1"/>
                </a:solidFill>
                <a:latin typeface="Calibri" panose="020F0502020204030204" pitchFamily="34" charset="0"/>
                <a:cs typeface="Calibri" panose="020F0502020204030204" pitchFamily="34" charset="0"/>
              </a:defRPr>
            </a:lvl1pPr>
            <a:lvl2pPr>
              <a:defRPr lang="de-DE" sz="1800" smtClean="0">
                <a:solidFill>
                  <a:schemeClr val="lt1"/>
                </a:solidFill>
                <a:latin typeface="+mn-lt"/>
              </a:defRPr>
            </a:lvl2pPr>
            <a:lvl3pPr>
              <a:defRPr lang="de-DE" sz="1800" smtClean="0">
                <a:solidFill>
                  <a:schemeClr val="lt1"/>
                </a:solidFill>
                <a:latin typeface="+mn-lt"/>
              </a:defRPr>
            </a:lvl3pPr>
            <a:lvl4pPr>
              <a:defRPr lang="de-DE" sz="1800" smtClean="0">
                <a:solidFill>
                  <a:schemeClr val="lt1"/>
                </a:solidFill>
                <a:latin typeface="+mn-lt"/>
              </a:defRPr>
            </a:lvl4pPr>
            <a:lvl5pPr>
              <a:defRPr lang="de-DE" sz="1800">
                <a:solidFill>
                  <a:schemeClr val="lt1"/>
                </a:solidFill>
                <a:latin typeface="+mn-lt"/>
              </a:defRPr>
            </a:lvl5pPr>
          </a:lstStyle>
          <a:p>
            <a:r>
              <a:rPr lang="de-DE" b="1" dirty="0">
                <a:latin typeface="Calibri" panose="020F0502020204030204" pitchFamily="34" charset="0"/>
                <a:cs typeface="Calibri" panose="020F0502020204030204" pitchFamily="34" charset="0"/>
              </a:rPr>
              <a:t>SUBTITLE – 18 PT</a:t>
            </a:r>
          </a:p>
        </p:txBody>
      </p:sp>
      <p:sp>
        <p:nvSpPr>
          <p:cNvPr id="2" name="Datumsplatzhalter 1">
            <a:extLst>
              <a:ext uri="{FF2B5EF4-FFF2-40B4-BE49-F238E27FC236}">
                <a16:creationId xmlns:a16="http://schemas.microsoft.com/office/drawing/2014/main" id="{1E8E4913-B03A-4AB6-B7F2-A0872B34D1CC}"/>
              </a:ext>
            </a:extLst>
          </p:cNvPr>
          <p:cNvSpPr>
            <a:spLocks noGrp="1"/>
          </p:cNvSpPr>
          <p:nvPr>
            <p:ph type="dt" sz="half" idx="12"/>
          </p:nvPr>
        </p:nvSpPr>
        <p:spPr/>
        <p:txBody>
          <a:bodyPr/>
          <a:lstStyle/>
          <a:p>
            <a:pPr algn="r">
              <a:buClr>
                <a:schemeClr val="tx2"/>
              </a:buClr>
            </a:pPr>
            <a:r>
              <a:rPr lang="cs-CZ"/>
              <a:t>7.10. 2021</a:t>
            </a:r>
            <a:endParaRPr lang="de-DE" dirty="0"/>
          </a:p>
        </p:txBody>
      </p:sp>
      <p:sp>
        <p:nvSpPr>
          <p:cNvPr id="4" name="Fußzeilenplatzhalter 3">
            <a:extLst>
              <a:ext uri="{FF2B5EF4-FFF2-40B4-BE49-F238E27FC236}">
                <a16:creationId xmlns:a16="http://schemas.microsoft.com/office/drawing/2014/main" id="{7D0CBED1-7E45-4D54-80F8-5FC6D98DAFD7}"/>
              </a:ext>
            </a:extLst>
          </p:cNvPr>
          <p:cNvSpPr>
            <a:spLocks noGrp="1"/>
          </p:cNvSpPr>
          <p:nvPr>
            <p:ph type="ftr" sz="quarter" idx="13"/>
          </p:nvPr>
        </p:nvSpPr>
        <p:spPr/>
        <p:txBody>
          <a:bodyPr/>
          <a:lstStyle/>
          <a:p>
            <a:pPr algn="l" defTabSz="914400"/>
            <a:endParaRPr lang="de-DE" dirty="0"/>
          </a:p>
        </p:txBody>
      </p:sp>
      <p:sp>
        <p:nvSpPr>
          <p:cNvPr id="5" name="Foliennummernplatzhalter 4">
            <a:extLst>
              <a:ext uri="{FF2B5EF4-FFF2-40B4-BE49-F238E27FC236}">
                <a16:creationId xmlns:a16="http://schemas.microsoft.com/office/drawing/2014/main" id="{69D840CB-0CFF-4728-A26F-94ABA447D9D1}"/>
              </a:ext>
            </a:extLst>
          </p:cNvPr>
          <p:cNvSpPr>
            <a:spLocks noGrp="1"/>
          </p:cNvSpPr>
          <p:nvPr>
            <p:ph type="sldNum" sz="quarter" idx="14"/>
          </p:nvPr>
        </p:nvSpPr>
        <p:spPr/>
        <p:txBody>
          <a:bodyPr/>
          <a:lstStyle/>
          <a:p>
            <a:pPr algn="l">
              <a:buClr>
                <a:schemeClr val="tx2"/>
              </a:buClr>
            </a:pPr>
            <a:fld id="{0BA9A54C-67C5-4234-BB42-1D2D996DC2E4}" type="slidenum">
              <a:rPr lang="de-DE" smtClean="0"/>
              <a:pPr algn="l">
                <a:buClr>
                  <a:schemeClr val="tx2"/>
                </a:buClr>
              </a:pPr>
              <a:t>‹#›</a:t>
            </a:fld>
            <a:endParaRPr lang="de-DE" dirty="0"/>
          </a:p>
        </p:txBody>
      </p:sp>
      <p:sp>
        <p:nvSpPr>
          <p:cNvPr id="8" name="Textplatzhalter 5">
            <a:extLst>
              <a:ext uri="{FF2B5EF4-FFF2-40B4-BE49-F238E27FC236}">
                <a16:creationId xmlns:a16="http://schemas.microsoft.com/office/drawing/2014/main" id="{EB1F31E0-4653-4DC0-B658-BCEDBE198E24}"/>
              </a:ext>
            </a:extLst>
          </p:cNvPr>
          <p:cNvSpPr>
            <a:spLocks noGrp="1"/>
          </p:cNvSpPr>
          <p:nvPr>
            <p:ph type="body" sz="quarter" idx="15" hasCustomPrompt="1"/>
          </p:nvPr>
        </p:nvSpPr>
        <p:spPr>
          <a:xfrm>
            <a:off x="414000" y="1854616"/>
            <a:ext cx="11361737" cy="4393784"/>
          </a:xfrm>
          <a:prstGeom prst="rect">
            <a:avLst/>
          </a:prstGeom>
          <a:ln>
            <a:solidFill>
              <a:srgbClr val="0045FF"/>
            </a:solidFill>
          </a:ln>
        </p:spPr>
        <p:txBody>
          <a:bodyPr lIns="36000" tIns="36000" rIns="36000" bIns="36000">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Tree>
    <p:extLst>
      <p:ext uri="{BB962C8B-B14F-4D97-AF65-F5344CB8AC3E}">
        <p14:creationId xmlns:p14="http://schemas.microsoft.com/office/powerpoint/2010/main" val="1903816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 Two Boxes a)">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61FAF60-2423-427E-BB65-A84B79E91542}"/>
              </a:ext>
            </a:extLst>
          </p:cNvPr>
          <p:cNvSpPr>
            <a:spLocks noGrp="1"/>
          </p:cNvSpPr>
          <p:nvPr>
            <p:ph type="title" hasCustomPrompt="1"/>
          </p:nvPr>
        </p:nvSpPr>
        <p:spPr>
          <a:xfrm>
            <a:off x="414969" y="404812"/>
            <a:ext cx="11362062" cy="751127"/>
          </a:xfrm>
        </p:spPr>
        <p:txBody>
          <a:bodyPr/>
          <a:lstStyle/>
          <a:p>
            <a:r>
              <a:rPr lang="en-US" dirty="0"/>
              <a:t>Add title</a:t>
            </a:r>
            <a:endParaRPr lang="de-DE" dirty="0"/>
          </a:p>
        </p:txBody>
      </p:sp>
      <p:sp>
        <p:nvSpPr>
          <p:cNvPr id="11" name="Textplatzhalter 10">
            <a:extLst>
              <a:ext uri="{FF2B5EF4-FFF2-40B4-BE49-F238E27FC236}">
                <a16:creationId xmlns:a16="http://schemas.microsoft.com/office/drawing/2014/main" id="{8FF59F2D-10A2-4754-9921-2F474FD22299}"/>
              </a:ext>
            </a:extLst>
          </p:cNvPr>
          <p:cNvSpPr>
            <a:spLocks noGrp="1"/>
          </p:cNvSpPr>
          <p:nvPr>
            <p:ph type="body" sz="quarter" idx="10" hasCustomPrompt="1"/>
          </p:nvPr>
        </p:nvSpPr>
        <p:spPr>
          <a:xfrm>
            <a:off x="413998" y="1450800"/>
            <a:ext cx="5580000" cy="403815"/>
          </a:xfrm>
          <a:prstGeom prst="round2SameRect">
            <a:avLst>
              <a:gd name="adj1" fmla="val 47647"/>
              <a:gd name="adj2" fmla="val 0"/>
            </a:avLst>
          </a:prstGeom>
          <a:solidFill>
            <a:srgbClr val="0049FF"/>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lvl1pPr>
              <a:buNone/>
              <a:defRPr lang="de-DE" sz="1800" b="1" cap="none" baseline="0" smtClean="0">
                <a:solidFill>
                  <a:schemeClr val="lt1"/>
                </a:solidFill>
                <a:latin typeface="Calibri" panose="020F0502020204030204" pitchFamily="34" charset="0"/>
                <a:cs typeface="Calibri" panose="020F0502020204030204" pitchFamily="34" charset="0"/>
              </a:defRPr>
            </a:lvl1pPr>
            <a:lvl2pPr>
              <a:defRPr lang="de-DE" sz="1800" smtClean="0">
                <a:solidFill>
                  <a:schemeClr val="lt1"/>
                </a:solidFill>
                <a:latin typeface="+mn-lt"/>
              </a:defRPr>
            </a:lvl2pPr>
            <a:lvl3pPr>
              <a:defRPr lang="de-DE" sz="1800" smtClean="0">
                <a:solidFill>
                  <a:schemeClr val="lt1"/>
                </a:solidFill>
                <a:latin typeface="+mn-lt"/>
              </a:defRPr>
            </a:lvl3pPr>
            <a:lvl4pPr>
              <a:defRPr lang="de-DE" sz="1800" smtClean="0">
                <a:solidFill>
                  <a:schemeClr val="lt1"/>
                </a:solidFill>
                <a:latin typeface="+mn-lt"/>
              </a:defRPr>
            </a:lvl4pPr>
            <a:lvl5pPr>
              <a:defRPr lang="de-DE" sz="1800">
                <a:solidFill>
                  <a:schemeClr val="lt1"/>
                </a:solidFill>
                <a:latin typeface="+mn-lt"/>
              </a:defRPr>
            </a:lvl5pPr>
          </a:lstStyle>
          <a:p>
            <a:r>
              <a:rPr lang="de-DE" b="1" dirty="0">
                <a:latin typeface="Calibri" panose="020F0502020204030204" pitchFamily="34" charset="0"/>
                <a:cs typeface="Calibri" panose="020F0502020204030204" pitchFamily="34" charset="0"/>
              </a:rPr>
              <a:t>SUBTITLE – 18 PT</a:t>
            </a:r>
          </a:p>
        </p:txBody>
      </p:sp>
      <p:sp>
        <p:nvSpPr>
          <p:cNvPr id="13" name="Textplatzhalter 10">
            <a:extLst>
              <a:ext uri="{FF2B5EF4-FFF2-40B4-BE49-F238E27FC236}">
                <a16:creationId xmlns:a16="http://schemas.microsoft.com/office/drawing/2014/main" id="{F84387DE-2F71-492C-B8B2-0D7AC531CF70}"/>
              </a:ext>
            </a:extLst>
          </p:cNvPr>
          <p:cNvSpPr>
            <a:spLocks noGrp="1"/>
          </p:cNvSpPr>
          <p:nvPr>
            <p:ph type="body" sz="quarter" idx="12" hasCustomPrompt="1"/>
          </p:nvPr>
        </p:nvSpPr>
        <p:spPr>
          <a:xfrm>
            <a:off x="6197031" y="1450800"/>
            <a:ext cx="5580000" cy="403815"/>
          </a:xfrm>
          <a:prstGeom prst="round2SameRect">
            <a:avLst>
              <a:gd name="adj1" fmla="val 47647"/>
              <a:gd name="adj2" fmla="val 0"/>
            </a:avLst>
          </a:prstGeom>
          <a:solidFill>
            <a:srgbClr val="0049FF"/>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lvl1pPr>
              <a:buNone/>
              <a:defRPr lang="de-DE" sz="1800" b="1" cap="none" baseline="0" smtClean="0">
                <a:solidFill>
                  <a:schemeClr val="lt1"/>
                </a:solidFill>
                <a:latin typeface="Calibri" panose="020F0502020204030204" pitchFamily="34" charset="0"/>
                <a:cs typeface="Calibri" panose="020F0502020204030204" pitchFamily="34" charset="0"/>
              </a:defRPr>
            </a:lvl1pPr>
            <a:lvl2pPr>
              <a:defRPr lang="de-DE" sz="1800" smtClean="0">
                <a:solidFill>
                  <a:schemeClr val="lt1"/>
                </a:solidFill>
                <a:latin typeface="+mn-lt"/>
              </a:defRPr>
            </a:lvl2pPr>
            <a:lvl3pPr>
              <a:defRPr lang="de-DE" sz="1800" smtClean="0">
                <a:solidFill>
                  <a:schemeClr val="lt1"/>
                </a:solidFill>
                <a:latin typeface="+mn-lt"/>
              </a:defRPr>
            </a:lvl3pPr>
            <a:lvl4pPr>
              <a:defRPr lang="de-DE" sz="1800" smtClean="0">
                <a:solidFill>
                  <a:schemeClr val="lt1"/>
                </a:solidFill>
                <a:latin typeface="+mn-lt"/>
              </a:defRPr>
            </a:lvl4pPr>
            <a:lvl5pPr>
              <a:defRPr lang="de-DE" sz="1800">
                <a:solidFill>
                  <a:schemeClr val="lt1"/>
                </a:solidFill>
                <a:latin typeface="+mn-lt"/>
              </a:defRPr>
            </a:lvl5pPr>
          </a:lstStyle>
          <a:p>
            <a:r>
              <a:rPr lang="de-DE" b="1" dirty="0">
                <a:latin typeface="Calibri" panose="020F0502020204030204" pitchFamily="34" charset="0"/>
                <a:cs typeface="Calibri" panose="020F0502020204030204" pitchFamily="34" charset="0"/>
              </a:rPr>
              <a:t>SUBTITLE – 18 PT</a:t>
            </a:r>
          </a:p>
        </p:txBody>
      </p:sp>
      <p:sp>
        <p:nvSpPr>
          <p:cNvPr id="2" name="Datumsplatzhalter 1">
            <a:extLst>
              <a:ext uri="{FF2B5EF4-FFF2-40B4-BE49-F238E27FC236}">
                <a16:creationId xmlns:a16="http://schemas.microsoft.com/office/drawing/2014/main" id="{38029B19-0EED-4E9D-BB18-BF6ABA02D98E}"/>
              </a:ext>
            </a:extLst>
          </p:cNvPr>
          <p:cNvSpPr>
            <a:spLocks noGrp="1"/>
          </p:cNvSpPr>
          <p:nvPr>
            <p:ph type="dt" sz="half" idx="14"/>
          </p:nvPr>
        </p:nvSpPr>
        <p:spPr/>
        <p:txBody>
          <a:bodyPr/>
          <a:lstStyle/>
          <a:p>
            <a:pPr algn="r">
              <a:buClr>
                <a:schemeClr val="tx2"/>
              </a:buClr>
            </a:pPr>
            <a:r>
              <a:rPr lang="cs-CZ"/>
              <a:t>7.10. 2021</a:t>
            </a:r>
            <a:endParaRPr lang="de-DE" dirty="0"/>
          </a:p>
        </p:txBody>
      </p:sp>
      <p:sp>
        <p:nvSpPr>
          <p:cNvPr id="4" name="Fußzeilenplatzhalter 3">
            <a:extLst>
              <a:ext uri="{FF2B5EF4-FFF2-40B4-BE49-F238E27FC236}">
                <a16:creationId xmlns:a16="http://schemas.microsoft.com/office/drawing/2014/main" id="{4C478951-E3F4-4E8C-8B0E-C16D18C85BE7}"/>
              </a:ext>
            </a:extLst>
          </p:cNvPr>
          <p:cNvSpPr>
            <a:spLocks noGrp="1"/>
          </p:cNvSpPr>
          <p:nvPr>
            <p:ph type="ftr" sz="quarter" idx="15"/>
          </p:nvPr>
        </p:nvSpPr>
        <p:spPr/>
        <p:txBody>
          <a:bodyPr/>
          <a:lstStyle/>
          <a:p>
            <a:pPr algn="l" defTabSz="914400"/>
            <a:endParaRPr lang="de-DE" dirty="0"/>
          </a:p>
        </p:txBody>
      </p:sp>
      <p:sp>
        <p:nvSpPr>
          <p:cNvPr id="5" name="Foliennummernplatzhalter 4">
            <a:extLst>
              <a:ext uri="{FF2B5EF4-FFF2-40B4-BE49-F238E27FC236}">
                <a16:creationId xmlns:a16="http://schemas.microsoft.com/office/drawing/2014/main" id="{0002492C-6BB2-4E6D-ACAA-16FDF397D8D8}"/>
              </a:ext>
            </a:extLst>
          </p:cNvPr>
          <p:cNvSpPr>
            <a:spLocks noGrp="1"/>
          </p:cNvSpPr>
          <p:nvPr>
            <p:ph type="sldNum" sz="quarter" idx="16"/>
          </p:nvPr>
        </p:nvSpPr>
        <p:spPr/>
        <p:txBody>
          <a:bodyPr/>
          <a:lstStyle/>
          <a:p>
            <a:pPr algn="l">
              <a:buClr>
                <a:schemeClr val="tx2"/>
              </a:buClr>
            </a:pPr>
            <a:fld id="{0BA9A54C-67C5-4234-BB42-1D2D996DC2E4}" type="slidenum">
              <a:rPr lang="de-DE" smtClean="0"/>
              <a:pPr algn="l">
                <a:buClr>
                  <a:schemeClr val="tx2"/>
                </a:buClr>
              </a:pPr>
              <a:t>‹#›</a:t>
            </a:fld>
            <a:endParaRPr lang="de-DE" dirty="0"/>
          </a:p>
        </p:txBody>
      </p:sp>
      <p:sp>
        <p:nvSpPr>
          <p:cNvPr id="10" name="Textplatzhalter 5">
            <a:extLst>
              <a:ext uri="{FF2B5EF4-FFF2-40B4-BE49-F238E27FC236}">
                <a16:creationId xmlns:a16="http://schemas.microsoft.com/office/drawing/2014/main" id="{D3C193D6-6164-4F01-AED8-29F6CB2ECA0B}"/>
              </a:ext>
            </a:extLst>
          </p:cNvPr>
          <p:cNvSpPr>
            <a:spLocks noGrp="1"/>
          </p:cNvSpPr>
          <p:nvPr>
            <p:ph type="body" sz="quarter" idx="17" hasCustomPrompt="1"/>
          </p:nvPr>
        </p:nvSpPr>
        <p:spPr>
          <a:xfrm>
            <a:off x="414000" y="1854616"/>
            <a:ext cx="5580000" cy="4393784"/>
          </a:xfrm>
          <a:prstGeom prst="rect">
            <a:avLst/>
          </a:prstGeom>
          <a:ln>
            <a:solidFill>
              <a:srgbClr val="0045FF"/>
            </a:solidFill>
          </a:ln>
        </p:spPr>
        <p:txBody>
          <a:bodyPr lIns="36000" tIns="36000" rIns="36000" bIns="36000">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
        <p:nvSpPr>
          <p:cNvPr id="15" name="Textplatzhalter 5">
            <a:extLst>
              <a:ext uri="{FF2B5EF4-FFF2-40B4-BE49-F238E27FC236}">
                <a16:creationId xmlns:a16="http://schemas.microsoft.com/office/drawing/2014/main" id="{64D01294-00DF-433E-AB6F-5847DB31A278}"/>
              </a:ext>
            </a:extLst>
          </p:cNvPr>
          <p:cNvSpPr>
            <a:spLocks noGrp="1"/>
          </p:cNvSpPr>
          <p:nvPr>
            <p:ph type="body" sz="quarter" idx="18" hasCustomPrompt="1"/>
          </p:nvPr>
        </p:nvSpPr>
        <p:spPr>
          <a:xfrm>
            <a:off x="6197031" y="1854616"/>
            <a:ext cx="5580000" cy="4393784"/>
          </a:xfrm>
          <a:prstGeom prst="rect">
            <a:avLst/>
          </a:prstGeom>
          <a:ln>
            <a:solidFill>
              <a:srgbClr val="0045FF"/>
            </a:solidFill>
          </a:ln>
        </p:spPr>
        <p:txBody>
          <a:bodyPr lIns="36000" tIns="36000" rIns="36000" bIns="36000">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Tree>
    <p:extLst>
      <p:ext uri="{BB962C8B-B14F-4D97-AF65-F5344CB8AC3E}">
        <p14:creationId xmlns:p14="http://schemas.microsoft.com/office/powerpoint/2010/main" val="2802341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Two Boxes b)">
    <p:spTree>
      <p:nvGrpSpPr>
        <p:cNvPr id="1" name=""/>
        <p:cNvGrpSpPr/>
        <p:nvPr/>
      </p:nvGrpSpPr>
      <p:grpSpPr>
        <a:xfrm>
          <a:off x="0" y="0"/>
          <a:ext cx="0" cy="0"/>
          <a:chOff x="0" y="0"/>
          <a:chExt cx="0" cy="0"/>
        </a:xfrm>
      </p:grpSpPr>
      <p:sp>
        <p:nvSpPr>
          <p:cNvPr id="13" name="Textplatzhalter 5">
            <a:extLst>
              <a:ext uri="{FF2B5EF4-FFF2-40B4-BE49-F238E27FC236}">
                <a16:creationId xmlns:a16="http://schemas.microsoft.com/office/drawing/2014/main" id="{3F74D605-A6A0-4595-A8A8-8C6B320EE441}"/>
              </a:ext>
            </a:extLst>
          </p:cNvPr>
          <p:cNvSpPr>
            <a:spLocks noGrp="1"/>
          </p:cNvSpPr>
          <p:nvPr>
            <p:ph type="body" sz="quarter" idx="20" hasCustomPrompt="1"/>
          </p:nvPr>
        </p:nvSpPr>
        <p:spPr>
          <a:xfrm>
            <a:off x="8121737" y="1854616"/>
            <a:ext cx="3654000" cy="4393784"/>
          </a:xfrm>
          <a:prstGeom prst="rect">
            <a:avLst/>
          </a:prstGeom>
          <a:ln>
            <a:solidFill>
              <a:srgbClr val="84DA10"/>
            </a:solidFill>
          </a:ln>
        </p:spPr>
        <p:txBody>
          <a:bodyPr lIns="36000" tIns="36000" rIns="36000" bIns="36000">
            <a:noAutofit/>
          </a:bodyPr>
          <a:lstStyle>
            <a:lvl1pPr marL="270000" indent="-270000">
              <a:buClr>
                <a:schemeClr val="accent2"/>
              </a:buClr>
              <a:defRPr/>
            </a:lvl1pPr>
            <a:lvl2pPr marL="540000" indent="-270000">
              <a:buClr>
                <a:schemeClr val="accent2"/>
              </a:buClr>
              <a:defRPr/>
            </a:lvl2pPr>
            <a:lvl3pPr>
              <a:buClr>
                <a:schemeClr val="accent2"/>
              </a:buClr>
              <a:defRPr/>
            </a:lvl3pPr>
            <a:lvl4pPr marL="1080000" indent="-270000">
              <a:buClr>
                <a:schemeClr val="accent2"/>
              </a:buClr>
              <a:defRPr/>
            </a:lvl4pPr>
            <a:lvl5pPr marL="1350000" indent="-270000">
              <a:buClr>
                <a:schemeClr val="accent2"/>
              </a:buClr>
              <a:defRPr/>
            </a:lvl5pPr>
            <a:lvl6pPr indent="-270000">
              <a:buClr>
                <a:schemeClr val="accent2"/>
              </a:buClr>
              <a:defRPr/>
            </a:lvl6pPr>
            <a:lvl7pPr marL="1890000" indent="-270000">
              <a:buClr>
                <a:schemeClr val="accent2"/>
              </a:buClr>
              <a:defRPr/>
            </a:lvl7pPr>
            <a:lvl8pPr marL="2160000" indent="-270000">
              <a:buClr>
                <a:schemeClr val="accent2"/>
              </a:buClr>
              <a:defRPr/>
            </a:lvl8pPr>
            <a:lvl9pPr marL="2430000" indent="-270000">
              <a:buClr>
                <a:schemeClr val="accent2"/>
              </a:buClr>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
        <p:nvSpPr>
          <p:cNvPr id="3" name="Titel 2">
            <a:extLst>
              <a:ext uri="{FF2B5EF4-FFF2-40B4-BE49-F238E27FC236}">
                <a16:creationId xmlns:a16="http://schemas.microsoft.com/office/drawing/2014/main" id="{361FAF60-2423-427E-BB65-A84B79E91542}"/>
              </a:ext>
            </a:extLst>
          </p:cNvPr>
          <p:cNvSpPr>
            <a:spLocks noGrp="1"/>
          </p:cNvSpPr>
          <p:nvPr>
            <p:ph type="title" hasCustomPrompt="1"/>
          </p:nvPr>
        </p:nvSpPr>
        <p:spPr>
          <a:xfrm>
            <a:off x="414969" y="404812"/>
            <a:ext cx="11362062" cy="751127"/>
          </a:xfrm>
        </p:spPr>
        <p:txBody>
          <a:bodyPr/>
          <a:lstStyle/>
          <a:p>
            <a:r>
              <a:rPr lang="en-US" dirty="0"/>
              <a:t>Add title</a:t>
            </a:r>
            <a:endParaRPr lang="de-DE" dirty="0"/>
          </a:p>
        </p:txBody>
      </p:sp>
      <p:sp>
        <p:nvSpPr>
          <p:cNvPr id="11" name="Textplatzhalter 10">
            <a:extLst>
              <a:ext uri="{FF2B5EF4-FFF2-40B4-BE49-F238E27FC236}">
                <a16:creationId xmlns:a16="http://schemas.microsoft.com/office/drawing/2014/main" id="{E1313471-CC4F-401D-A21A-64E06FF8FD1D}"/>
              </a:ext>
            </a:extLst>
          </p:cNvPr>
          <p:cNvSpPr>
            <a:spLocks noGrp="1"/>
          </p:cNvSpPr>
          <p:nvPr>
            <p:ph type="body" sz="quarter" idx="10" hasCustomPrompt="1"/>
          </p:nvPr>
        </p:nvSpPr>
        <p:spPr>
          <a:xfrm>
            <a:off x="413997" y="1450800"/>
            <a:ext cx="7505511" cy="403815"/>
          </a:xfrm>
          <a:prstGeom prst="round2SameRect">
            <a:avLst>
              <a:gd name="adj1" fmla="val 47647"/>
              <a:gd name="adj2" fmla="val 0"/>
            </a:avLst>
          </a:prstGeom>
          <a:solidFill>
            <a:srgbClr val="0049FF"/>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lvl1pPr>
              <a:buNone/>
              <a:defRPr lang="de-DE" sz="1800" b="1" cap="none" baseline="0" smtClean="0">
                <a:solidFill>
                  <a:schemeClr val="lt1"/>
                </a:solidFill>
                <a:latin typeface="Calibri" panose="020F0502020204030204" pitchFamily="34" charset="0"/>
                <a:cs typeface="Calibri" panose="020F0502020204030204" pitchFamily="34" charset="0"/>
              </a:defRPr>
            </a:lvl1pPr>
            <a:lvl2pPr>
              <a:defRPr lang="de-DE" sz="1800" smtClean="0">
                <a:solidFill>
                  <a:schemeClr val="lt1"/>
                </a:solidFill>
                <a:latin typeface="+mn-lt"/>
              </a:defRPr>
            </a:lvl2pPr>
            <a:lvl3pPr>
              <a:defRPr lang="de-DE" sz="1800" smtClean="0">
                <a:solidFill>
                  <a:schemeClr val="lt1"/>
                </a:solidFill>
                <a:latin typeface="+mn-lt"/>
              </a:defRPr>
            </a:lvl3pPr>
            <a:lvl4pPr>
              <a:defRPr lang="de-DE" sz="1800" smtClean="0">
                <a:solidFill>
                  <a:schemeClr val="lt1"/>
                </a:solidFill>
                <a:latin typeface="+mn-lt"/>
              </a:defRPr>
            </a:lvl4pPr>
            <a:lvl5pPr>
              <a:defRPr lang="de-DE" sz="1800">
                <a:solidFill>
                  <a:schemeClr val="lt1"/>
                </a:solidFill>
                <a:latin typeface="+mn-lt"/>
              </a:defRPr>
            </a:lvl5pPr>
          </a:lstStyle>
          <a:p>
            <a:r>
              <a:rPr lang="de-DE" b="1" dirty="0">
                <a:latin typeface="Calibri" panose="020F0502020204030204" pitchFamily="34" charset="0"/>
                <a:cs typeface="Calibri" panose="020F0502020204030204" pitchFamily="34" charset="0"/>
              </a:rPr>
              <a:t>SUBTITLE – 18 PT</a:t>
            </a:r>
          </a:p>
        </p:txBody>
      </p:sp>
      <p:sp>
        <p:nvSpPr>
          <p:cNvPr id="15" name="Textplatzhalter 10">
            <a:extLst>
              <a:ext uri="{FF2B5EF4-FFF2-40B4-BE49-F238E27FC236}">
                <a16:creationId xmlns:a16="http://schemas.microsoft.com/office/drawing/2014/main" id="{9D47630C-F3E7-45AC-AA11-AABD0794C291}"/>
              </a:ext>
            </a:extLst>
          </p:cNvPr>
          <p:cNvSpPr>
            <a:spLocks noGrp="1"/>
          </p:cNvSpPr>
          <p:nvPr>
            <p:ph type="body" sz="quarter" idx="14" hasCustomPrompt="1"/>
          </p:nvPr>
        </p:nvSpPr>
        <p:spPr>
          <a:xfrm>
            <a:off x="8123031" y="1450800"/>
            <a:ext cx="3654000" cy="403815"/>
          </a:xfrm>
          <a:prstGeom prst="round2SameRect">
            <a:avLst>
              <a:gd name="adj1" fmla="val 47647"/>
              <a:gd name="adj2" fmla="val 0"/>
            </a:avLst>
          </a:prstGeom>
          <a:solidFill>
            <a:srgbClr val="84DA10"/>
          </a:solidFill>
          <a:ln w="9525">
            <a:solidFill>
              <a:srgbClr val="84DA1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lvl1pPr>
              <a:buNone/>
              <a:defRPr lang="de-DE" sz="1800" b="1" cap="none" baseline="0" smtClean="0">
                <a:solidFill>
                  <a:schemeClr val="lt1"/>
                </a:solidFill>
                <a:latin typeface="Calibri" panose="020F0502020204030204" pitchFamily="34" charset="0"/>
                <a:cs typeface="Calibri" panose="020F0502020204030204" pitchFamily="34" charset="0"/>
              </a:defRPr>
            </a:lvl1pPr>
            <a:lvl2pPr>
              <a:defRPr lang="de-DE" sz="1800" smtClean="0">
                <a:solidFill>
                  <a:schemeClr val="lt1"/>
                </a:solidFill>
                <a:latin typeface="+mn-lt"/>
              </a:defRPr>
            </a:lvl2pPr>
            <a:lvl3pPr>
              <a:defRPr lang="de-DE" sz="1800" smtClean="0">
                <a:solidFill>
                  <a:schemeClr val="lt1"/>
                </a:solidFill>
                <a:latin typeface="+mn-lt"/>
              </a:defRPr>
            </a:lvl3pPr>
            <a:lvl4pPr>
              <a:defRPr lang="de-DE" sz="1800" smtClean="0">
                <a:solidFill>
                  <a:schemeClr val="lt1"/>
                </a:solidFill>
                <a:latin typeface="+mn-lt"/>
              </a:defRPr>
            </a:lvl4pPr>
            <a:lvl5pPr>
              <a:defRPr lang="de-DE" sz="1800">
                <a:solidFill>
                  <a:schemeClr val="lt1"/>
                </a:solidFill>
                <a:latin typeface="+mn-lt"/>
              </a:defRPr>
            </a:lvl5pPr>
          </a:lstStyle>
          <a:p>
            <a:r>
              <a:rPr lang="de-DE" b="1" dirty="0">
                <a:latin typeface="Calibri" panose="020F0502020204030204" pitchFamily="34" charset="0"/>
                <a:cs typeface="Calibri" panose="020F0502020204030204" pitchFamily="34" charset="0"/>
              </a:rPr>
              <a:t>SUBTITLE – 18 PT</a:t>
            </a:r>
          </a:p>
        </p:txBody>
      </p:sp>
      <p:sp>
        <p:nvSpPr>
          <p:cNvPr id="2" name="Datumsplatzhalter 1">
            <a:extLst>
              <a:ext uri="{FF2B5EF4-FFF2-40B4-BE49-F238E27FC236}">
                <a16:creationId xmlns:a16="http://schemas.microsoft.com/office/drawing/2014/main" id="{E9A6403D-C05D-4F04-ABF8-A5888288A5C6}"/>
              </a:ext>
            </a:extLst>
          </p:cNvPr>
          <p:cNvSpPr>
            <a:spLocks noGrp="1"/>
          </p:cNvSpPr>
          <p:nvPr>
            <p:ph type="dt" sz="half" idx="16"/>
          </p:nvPr>
        </p:nvSpPr>
        <p:spPr/>
        <p:txBody>
          <a:bodyPr/>
          <a:lstStyle/>
          <a:p>
            <a:pPr algn="r">
              <a:buClr>
                <a:schemeClr val="tx2"/>
              </a:buClr>
            </a:pPr>
            <a:r>
              <a:rPr lang="cs-CZ"/>
              <a:t>7.10. 2021</a:t>
            </a:r>
            <a:endParaRPr lang="de-DE" dirty="0"/>
          </a:p>
        </p:txBody>
      </p:sp>
      <p:sp>
        <p:nvSpPr>
          <p:cNvPr id="4" name="Fußzeilenplatzhalter 3">
            <a:extLst>
              <a:ext uri="{FF2B5EF4-FFF2-40B4-BE49-F238E27FC236}">
                <a16:creationId xmlns:a16="http://schemas.microsoft.com/office/drawing/2014/main" id="{0B4BF264-094B-4198-B74D-A4686A1DA0A5}"/>
              </a:ext>
            </a:extLst>
          </p:cNvPr>
          <p:cNvSpPr>
            <a:spLocks noGrp="1"/>
          </p:cNvSpPr>
          <p:nvPr>
            <p:ph type="ftr" sz="quarter" idx="17"/>
          </p:nvPr>
        </p:nvSpPr>
        <p:spPr/>
        <p:txBody>
          <a:bodyPr/>
          <a:lstStyle/>
          <a:p>
            <a:pPr algn="l" defTabSz="914400"/>
            <a:endParaRPr lang="de-DE" dirty="0"/>
          </a:p>
        </p:txBody>
      </p:sp>
      <p:sp>
        <p:nvSpPr>
          <p:cNvPr id="5" name="Foliennummernplatzhalter 4">
            <a:extLst>
              <a:ext uri="{FF2B5EF4-FFF2-40B4-BE49-F238E27FC236}">
                <a16:creationId xmlns:a16="http://schemas.microsoft.com/office/drawing/2014/main" id="{351BF471-939C-465A-B65C-9E97D21DE3C4}"/>
              </a:ext>
            </a:extLst>
          </p:cNvPr>
          <p:cNvSpPr>
            <a:spLocks noGrp="1"/>
          </p:cNvSpPr>
          <p:nvPr>
            <p:ph type="sldNum" sz="quarter" idx="18"/>
          </p:nvPr>
        </p:nvSpPr>
        <p:spPr/>
        <p:txBody>
          <a:bodyPr/>
          <a:lstStyle/>
          <a:p>
            <a:pPr algn="l">
              <a:buClr>
                <a:schemeClr val="tx2"/>
              </a:buClr>
            </a:pPr>
            <a:fld id="{0BA9A54C-67C5-4234-BB42-1D2D996DC2E4}" type="slidenum">
              <a:rPr lang="de-DE" smtClean="0"/>
              <a:pPr algn="l">
                <a:buClr>
                  <a:schemeClr val="tx2"/>
                </a:buClr>
              </a:pPr>
              <a:t>‹#›</a:t>
            </a:fld>
            <a:endParaRPr lang="de-DE" dirty="0"/>
          </a:p>
        </p:txBody>
      </p:sp>
      <p:sp>
        <p:nvSpPr>
          <p:cNvPr id="10" name="Textplatzhalter 5">
            <a:extLst>
              <a:ext uri="{FF2B5EF4-FFF2-40B4-BE49-F238E27FC236}">
                <a16:creationId xmlns:a16="http://schemas.microsoft.com/office/drawing/2014/main" id="{B5B02BF9-A2EB-416D-BF9B-D9F5D70447E7}"/>
              </a:ext>
            </a:extLst>
          </p:cNvPr>
          <p:cNvSpPr>
            <a:spLocks noGrp="1"/>
          </p:cNvSpPr>
          <p:nvPr>
            <p:ph type="body" sz="quarter" idx="19" hasCustomPrompt="1"/>
          </p:nvPr>
        </p:nvSpPr>
        <p:spPr>
          <a:xfrm>
            <a:off x="413996" y="1854616"/>
            <a:ext cx="7505511" cy="4393784"/>
          </a:xfrm>
          <a:prstGeom prst="rect">
            <a:avLst/>
          </a:prstGeom>
          <a:ln>
            <a:solidFill>
              <a:srgbClr val="0045FF"/>
            </a:solidFill>
          </a:ln>
        </p:spPr>
        <p:txBody>
          <a:bodyPr lIns="36000" tIns="36000" rIns="36000" bIns="36000">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Tree>
    <p:extLst>
      <p:ext uri="{BB962C8B-B14F-4D97-AF65-F5344CB8AC3E}">
        <p14:creationId xmlns:p14="http://schemas.microsoft.com/office/powerpoint/2010/main" val="42042411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Three Boxe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4E2DD7-B8E4-432E-94F3-EA4CF2C0DBFF}"/>
              </a:ext>
            </a:extLst>
          </p:cNvPr>
          <p:cNvSpPr>
            <a:spLocks noGrp="1"/>
          </p:cNvSpPr>
          <p:nvPr>
            <p:ph type="title" hasCustomPrompt="1"/>
          </p:nvPr>
        </p:nvSpPr>
        <p:spPr>
          <a:xfrm>
            <a:off x="414969" y="404812"/>
            <a:ext cx="11362062" cy="751127"/>
          </a:xfrm>
        </p:spPr>
        <p:txBody>
          <a:bodyPr/>
          <a:lstStyle/>
          <a:p>
            <a:r>
              <a:rPr lang="en-US" dirty="0"/>
              <a:t>Add title</a:t>
            </a:r>
            <a:endParaRPr lang="de-DE" dirty="0"/>
          </a:p>
        </p:txBody>
      </p:sp>
      <p:sp>
        <p:nvSpPr>
          <p:cNvPr id="3" name="Foliennummernplatzhalter 2">
            <a:extLst>
              <a:ext uri="{FF2B5EF4-FFF2-40B4-BE49-F238E27FC236}">
                <a16:creationId xmlns:a16="http://schemas.microsoft.com/office/drawing/2014/main" id="{27F34033-76D1-4E51-830F-DFE41BDA9824}"/>
              </a:ext>
            </a:extLst>
          </p:cNvPr>
          <p:cNvSpPr>
            <a:spLocks noGrp="1"/>
          </p:cNvSpPr>
          <p:nvPr>
            <p:ph type="sldNum" sz="quarter" idx="10"/>
          </p:nvPr>
        </p:nvSpPr>
        <p:spPr/>
        <p:txBody>
          <a:bodyPr/>
          <a:lstStyle/>
          <a:p>
            <a:pPr algn="l">
              <a:buClr>
                <a:schemeClr val="tx2"/>
              </a:buClr>
            </a:pPr>
            <a:fld id="{0BA9A54C-67C5-4234-BB42-1D2D996DC2E4}" type="slidenum">
              <a:rPr lang="de-DE" smtClean="0"/>
              <a:pPr algn="l">
                <a:buClr>
                  <a:schemeClr val="tx2"/>
                </a:buClr>
              </a:pPr>
              <a:t>‹#›</a:t>
            </a:fld>
            <a:endParaRPr lang="de-DE" dirty="0"/>
          </a:p>
        </p:txBody>
      </p:sp>
      <p:sp>
        <p:nvSpPr>
          <p:cNvPr id="4" name="Datumsplatzhalter 3">
            <a:extLst>
              <a:ext uri="{FF2B5EF4-FFF2-40B4-BE49-F238E27FC236}">
                <a16:creationId xmlns:a16="http://schemas.microsoft.com/office/drawing/2014/main" id="{44D65D2F-FC85-42B4-AC69-F3001FE76507}"/>
              </a:ext>
            </a:extLst>
          </p:cNvPr>
          <p:cNvSpPr>
            <a:spLocks noGrp="1"/>
          </p:cNvSpPr>
          <p:nvPr>
            <p:ph type="dt" sz="half" idx="11"/>
          </p:nvPr>
        </p:nvSpPr>
        <p:spPr/>
        <p:txBody>
          <a:bodyPr/>
          <a:lstStyle/>
          <a:p>
            <a:pPr algn="r">
              <a:buClr>
                <a:schemeClr val="tx2"/>
              </a:buClr>
            </a:pPr>
            <a:r>
              <a:rPr lang="cs-CZ"/>
              <a:t>7.10. 2021</a:t>
            </a:r>
            <a:endParaRPr lang="de-DE" dirty="0"/>
          </a:p>
        </p:txBody>
      </p:sp>
      <p:sp>
        <p:nvSpPr>
          <p:cNvPr id="5" name="Fußzeilenplatzhalter 4">
            <a:extLst>
              <a:ext uri="{FF2B5EF4-FFF2-40B4-BE49-F238E27FC236}">
                <a16:creationId xmlns:a16="http://schemas.microsoft.com/office/drawing/2014/main" id="{F67B9F14-7F77-4747-A2A8-E6DB140558DB}"/>
              </a:ext>
            </a:extLst>
          </p:cNvPr>
          <p:cNvSpPr>
            <a:spLocks noGrp="1"/>
          </p:cNvSpPr>
          <p:nvPr>
            <p:ph type="ftr" sz="quarter" idx="12"/>
          </p:nvPr>
        </p:nvSpPr>
        <p:spPr/>
        <p:txBody>
          <a:bodyPr/>
          <a:lstStyle/>
          <a:p>
            <a:pPr algn="l" defTabSz="914400"/>
            <a:endParaRPr lang="de-DE" dirty="0"/>
          </a:p>
        </p:txBody>
      </p:sp>
      <p:sp>
        <p:nvSpPr>
          <p:cNvPr id="16" name="Textplatzhalter 15">
            <a:extLst>
              <a:ext uri="{FF2B5EF4-FFF2-40B4-BE49-F238E27FC236}">
                <a16:creationId xmlns:a16="http://schemas.microsoft.com/office/drawing/2014/main" id="{CD1991F0-1687-4C7C-B1CC-A7F70AC6EDF6}"/>
              </a:ext>
            </a:extLst>
          </p:cNvPr>
          <p:cNvSpPr>
            <a:spLocks noGrp="1"/>
          </p:cNvSpPr>
          <p:nvPr>
            <p:ph type="body" sz="quarter" idx="16" hasCustomPrompt="1"/>
          </p:nvPr>
        </p:nvSpPr>
        <p:spPr>
          <a:xfrm>
            <a:off x="407987" y="1449388"/>
            <a:ext cx="3654000" cy="407197"/>
          </a:xfrm>
          <a:prstGeom prst="round2SameRect">
            <a:avLst>
              <a:gd name="adj1" fmla="val 50000"/>
              <a:gd name="adj2" fmla="val 0"/>
            </a:avLst>
          </a:prstGeom>
          <a:solidFill>
            <a:srgbClr val="0049FF"/>
          </a:solidFill>
          <a:ln w="9525">
            <a:solidFill>
              <a:srgbClr val="0045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lvl1pPr>
              <a:buNone/>
              <a:defRPr lang="de-DE" b="1" cap="none" baseline="0" smtClean="0">
                <a:solidFill>
                  <a:schemeClr val="lt1"/>
                </a:solidFill>
                <a:cs typeface="Calibri" panose="020F0502020204030204" pitchFamily="34" charset="0"/>
              </a:defRPr>
            </a:lvl1pPr>
            <a:lvl2pPr>
              <a:buNone/>
              <a:defRPr lang="de-DE" smtClean="0">
                <a:solidFill>
                  <a:schemeClr val="lt1"/>
                </a:solidFill>
                <a:latin typeface="+mn-lt"/>
              </a:defRPr>
            </a:lvl2pPr>
            <a:lvl3pPr>
              <a:buNone/>
              <a:defRPr lang="de-DE" smtClean="0">
                <a:solidFill>
                  <a:schemeClr val="lt1"/>
                </a:solidFill>
                <a:latin typeface="+mn-lt"/>
              </a:defRPr>
            </a:lvl3pPr>
            <a:lvl4pPr>
              <a:buFont typeface="Arial" panose="020B0604020202020204" pitchFamily="34" charset="0"/>
              <a:buNone/>
              <a:defRPr lang="de-DE" smtClean="0">
                <a:solidFill>
                  <a:schemeClr val="lt1"/>
                </a:solidFill>
                <a:latin typeface="+mn-lt"/>
              </a:defRPr>
            </a:lvl4pPr>
            <a:lvl5pPr>
              <a:buNone/>
              <a:defRPr lang="de-DE">
                <a:solidFill>
                  <a:schemeClr val="lt1"/>
                </a:solidFill>
                <a:latin typeface="+mn-lt"/>
              </a:defRPr>
            </a:lvl5pPr>
          </a:lstStyle>
          <a:p>
            <a:r>
              <a:rPr lang="de-DE" b="1" dirty="0">
                <a:latin typeface="Calibri" panose="020F0502020204030204" pitchFamily="34" charset="0"/>
                <a:cs typeface="Calibri" panose="020F0502020204030204" pitchFamily="34" charset="0"/>
              </a:rPr>
              <a:t>SUBTITLE – 18 PT</a:t>
            </a:r>
            <a:endParaRPr lang="de-DE" dirty="0"/>
          </a:p>
        </p:txBody>
      </p:sp>
      <p:sp>
        <p:nvSpPr>
          <p:cNvPr id="17" name="Textplatzhalter 15">
            <a:extLst>
              <a:ext uri="{FF2B5EF4-FFF2-40B4-BE49-F238E27FC236}">
                <a16:creationId xmlns:a16="http://schemas.microsoft.com/office/drawing/2014/main" id="{731D3201-6F36-434E-B46C-3895A6B5923A}"/>
              </a:ext>
            </a:extLst>
          </p:cNvPr>
          <p:cNvSpPr>
            <a:spLocks noGrp="1"/>
          </p:cNvSpPr>
          <p:nvPr>
            <p:ph type="body" sz="quarter" idx="17" hasCustomPrompt="1"/>
          </p:nvPr>
        </p:nvSpPr>
        <p:spPr>
          <a:xfrm>
            <a:off x="4265509" y="1449388"/>
            <a:ext cx="3654000" cy="407197"/>
          </a:xfrm>
          <a:prstGeom prst="round2SameRect">
            <a:avLst>
              <a:gd name="adj1" fmla="val 50000"/>
              <a:gd name="adj2" fmla="val 0"/>
            </a:avLst>
          </a:prstGeom>
          <a:solidFill>
            <a:srgbClr val="0049FF"/>
          </a:solidFill>
          <a:ln w="9525">
            <a:solidFill>
              <a:srgbClr val="0045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lvl1pPr>
              <a:buNone/>
              <a:defRPr lang="de-DE" b="1" cap="none" baseline="0" smtClean="0">
                <a:solidFill>
                  <a:schemeClr val="lt1"/>
                </a:solidFill>
                <a:cs typeface="Calibri" panose="020F0502020204030204" pitchFamily="34" charset="0"/>
              </a:defRPr>
            </a:lvl1pPr>
            <a:lvl2pPr>
              <a:buNone/>
              <a:defRPr lang="de-DE" smtClean="0">
                <a:solidFill>
                  <a:schemeClr val="lt1"/>
                </a:solidFill>
                <a:latin typeface="+mn-lt"/>
              </a:defRPr>
            </a:lvl2pPr>
            <a:lvl3pPr>
              <a:buNone/>
              <a:defRPr lang="de-DE" smtClean="0">
                <a:solidFill>
                  <a:schemeClr val="lt1"/>
                </a:solidFill>
                <a:latin typeface="+mn-lt"/>
              </a:defRPr>
            </a:lvl3pPr>
            <a:lvl4pPr>
              <a:buFont typeface="Arial" panose="020B0604020202020204" pitchFamily="34" charset="0"/>
              <a:buNone/>
              <a:defRPr lang="de-DE" smtClean="0">
                <a:solidFill>
                  <a:schemeClr val="lt1"/>
                </a:solidFill>
                <a:latin typeface="+mn-lt"/>
              </a:defRPr>
            </a:lvl4pPr>
            <a:lvl5pPr>
              <a:buNone/>
              <a:defRPr lang="de-DE">
                <a:solidFill>
                  <a:schemeClr val="lt1"/>
                </a:solidFill>
                <a:latin typeface="+mn-lt"/>
              </a:defRPr>
            </a:lvl5pPr>
          </a:lstStyle>
          <a:p>
            <a:r>
              <a:rPr lang="de-DE" b="1" dirty="0">
                <a:latin typeface="Calibri" panose="020F0502020204030204" pitchFamily="34" charset="0"/>
                <a:cs typeface="Calibri" panose="020F0502020204030204" pitchFamily="34" charset="0"/>
              </a:rPr>
              <a:t>SUBTITLE – 18 PT</a:t>
            </a:r>
            <a:endParaRPr lang="de-DE" dirty="0"/>
          </a:p>
        </p:txBody>
      </p:sp>
      <p:sp>
        <p:nvSpPr>
          <p:cNvPr id="18" name="Textplatzhalter 15">
            <a:extLst>
              <a:ext uri="{FF2B5EF4-FFF2-40B4-BE49-F238E27FC236}">
                <a16:creationId xmlns:a16="http://schemas.microsoft.com/office/drawing/2014/main" id="{7112281D-448C-495B-92D6-686B41AD159C}"/>
              </a:ext>
            </a:extLst>
          </p:cNvPr>
          <p:cNvSpPr>
            <a:spLocks noGrp="1"/>
          </p:cNvSpPr>
          <p:nvPr>
            <p:ph type="body" sz="quarter" idx="18" hasCustomPrompt="1"/>
          </p:nvPr>
        </p:nvSpPr>
        <p:spPr>
          <a:xfrm>
            <a:off x="8123031" y="1449388"/>
            <a:ext cx="3654000" cy="407197"/>
          </a:xfrm>
          <a:prstGeom prst="round2SameRect">
            <a:avLst>
              <a:gd name="adj1" fmla="val 50000"/>
              <a:gd name="adj2" fmla="val 0"/>
            </a:avLst>
          </a:prstGeom>
          <a:solidFill>
            <a:srgbClr val="0049FF"/>
          </a:solidFill>
          <a:ln w="9525">
            <a:solidFill>
              <a:srgbClr val="0045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lvl1pPr>
              <a:buNone/>
              <a:defRPr lang="de-DE" b="1" cap="none" baseline="0" smtClean="0">
                <a:solidFill>
                  <a:schemeClr val="lt1"/>
                </a:solidFill>
                <a:cs typeface="Calibri" panose="020F0502020204030204" pitchFamily="34" charset="0"/>
              </a:defRPr>
            </a:lvl1pPr>
            <a:lvl2pPr>
              <a:buNone/>
              <a:defRPr lang="de-DE" smtClean="0">
                <a:solidFill>
                  <a:schemeClr val="lt1"/>
                </a:solidFill>
                <a:latin typeface="+mn-lt"/>
              </a:defRPr>
            </a:lvl2pPr>
            <a:lvl3pPr>
              <a:buNone/>
              <a:defRPr lang="de-DE" smtClean="0">
                <a:solidFill>
                  <a:schemeClr val="lt1"/>
                </a:solidFill>
                <a:latin typeface="+mn-lt"/>
              </a:defRPr>
            </a:lvl3pPr>
            <a:lvl4pPr>
              <a:buFont typeface="Arial" panose="020B0604020202020204" pitchFamily="34" charset="0"/>
              <a:buNone/>
              <a:defRPr lang="de-DE" smtClean="0">
                <a:solidFill>
                  <a:schemeClr val="lt1"/>
                </a:solidFill>
                <a:latin typeface="+mn-lt"/>
              </a:defRPr>
            </a:lvl4pPr>
            <a:lvl5pPr>
              <a:buNone/>
              <a:defRPr lang="de-DE">
                <a:solidFill>
                  <a:schemeClr val="lt1"/>
                </a:solidFill>
                <a:latin typeface="+mn-lt"/>
              </a:defRPr>
            </a:lvl5pPr>
          </a:lstStyle>
          <a:p>
            <a:r>
              <a:rPr lang="de-DE" b="1" dirty="0">
                <a:latin typeface="Calibri" panose="020F0502020204030204" pitchFamily="34" charset="0"/>
                <a:cs typeface="Calibri" panose="020F0502020204030204" pitchFamily="34" charset="0"/>
              </a:rPr>
              <a:t>SUBTITLE – 18 PT</a:t>
            </a:r>
            <a:endParaRPr lang="de-DE" dirty="0"/>
          </a:p>
        </p:txBody>
      </p:sp>
      <p:sp>
        <p:nvSpPr>
          <p:cNvPr id="20" name="Textplatzhalter 5">
            <a:extLst>
              <a:ext uri="{FF2B5EF4-FFF2-40B4-BE49-F238E27FC236}">
                <a16:creationId xmlns:a16="http://schemas.microsoft.com/office/drawing/2014/main" id="{62DF43CE-6BE3-4FF3-A0BA-BBC484F47B2C}"/>
              </a:ext>
            </a:extLst>
          </p:cNvPr>
          <p:cNvSpPr>
            <a:spLocks noGrp="1"/>
          </p:cNvSpPr>
          <p:nvPr>
            <p:ph type="body" sz="quarter" idx="20" hasCustomPrompt="1"/>
          </p:nvPr>
        </p:nvSpPr>
        <p:spPr>
          <a:xfrm>
            <a:off x="4265509" y="1854616"/>
            <a:ext cx="3654000" cy="4393784"/>
          </a:xfrm>
          <a:prstGeom prst="rect">
            <a:avLst/>
          </a:prstGeom>
          <a:ln>
            <a:solidFill>
              <a:srgbClr val="0045FF"/>
            </a:solidFill>
          </a:ln>
        </p:spPr>
        <p:txBody>
          <a:bodyPr lIns="36000" tIns="36000" rIns="36000" bIns="36000">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
        <p:nvSpPr>
          <p:cNvPr id="21" name="Textplatzhalter 5">
            <a:extLst>
              <a:ext uri="{FF2B5EF4-FFF2-40B4-BE49-F238E27FC236}">
                <a16:creationId xmlns:a16="http://schemas.microsoft.com/office/drawing/2014/main" id="{1CC11A3A-CBFF-43A6-9780-974B5EE0EE1B}"/>
              </a:ext>
            </a:extLst>
          </p:cNvPr>
          <p:cNvSpPr>
            <a:spLocks noGrp="1"/>
          </p:cNvSpPr>
          <p:nvPr>
            <p:ph type="body" sz="quarter" idx="21" hasCustomPrompt="1"/>
          </p:nvPr>
        </p:nvSpPr>
        <p:spPr>
          <a:xfrm>
            <a:off x="8123031" y="1854616"/>
            <a:ext cx="3654000" cy="4393784"/>
          </a:xfrm>
          <a:prstGeom prst="rect">
            <a:avLst/>
          </a:prstGeom>
          <a:ln>
            <a:solidFill>
              <a:srgbClr val="0045FF"/>
            </a:solidFill>
          </a:ln>
        </p:spPr>
        <p:txBody>
          <a:bodyPr lIns="36000" tIns="36000" rIns="36000" bIns="36000">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
        <p:nvSpPr>
          <p:cNvPr id="22" name="Textplatzhalter 5">
            <a:extLst>
              <a:ext uri="{FF2B5EF4-FFF2-40B4-BE49-F238E27FC236}">
                <a16:creationId xmlns:a16="http://schemas.microsoft.com/office/drawing/2014/main" id="{DB45B188-F8CC-4463-A3DB-3DCEDE040634}"/>
              </a:ext>
            </a:extLst>
          </p:cNvPr>
          <p:cNvSpPr>
            <a:spLocks noGrp="1"/>
          </p:cNvSpPr>
          <p:nvPr>
            <p:ph type="body" sz="quarter" idx="19" hasCustomPrompt="1"/>
          </p:nvPr>
        </p:nvSpPr>
        <p:spPr>
          <a:xfrm>
            <a:off x="413997" y="1854616"/>
            <a:ext cx="3647990" cy="4393784"/>
          </a:xfrm>
          <a:prstGeom prst="rect">
            <a:avLst/>
          </a:prstGeom>
          <a:ln>
            <a:solidFill>
              <a:srgbClr val="0045FF"/>
            </a:solidFill>
          </a:ln>
        </p:spPr>
        <p:txBody>
          <a:bodyPr lIns="36000" tIns="36000" rIns="36000" bIns="36000">
            <a:noAutofit/>
          </a:bodyPr>
          <a:lstStyle>
            <a:lvl1pPr marL="270000" indent="-270000">
              <a:defRPr/>
            </a:lvl1pPr>
            <a:lvl2pPr marL="540000" indent="-270000">
              <a:defRPr/>
            </a:lvl2pPr>
            <a:lvl4pPr marL="1080000" indent="-270000">
              <a:defRPr/>
            </a:lvl4pPr>
            <a:lvl5pPr marL="1350000" indent="-270000">
              <a:defRPr/>
            </a:lvl5pPr>
            <a:lvl6pPr indent="-270000">
              <a:defRPr/>
            </a:lvl6pPr>
            <a:lvl7pPr marL="1890000" indent="-270000">
              <a:defRPr/>
            </a:lvl7pPr>
            <a:lvl8pPr marL="2160000" indent="-270000">
              <a:defRPr/>
            </a:lvl8pPr>
            <a:lvl9pPr marL="2430000" indent="-270000">
              <a:defRPr/>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a:p>
            <a:pPr lvl="4"/>
            <a:endParaRPr lang="de-DE" dirty="0"/>
          </a:p>
        </p:txBody>
      </p:sp>
    </p:spTree>
    <p:extLst>
      <p:ext uri="{BB962C8B-B14F-4D97-AF65-F5344CB8AC3E}">
        <p14:creationId xmlns:p14="http://schemas.microsoft.com/office/powerpoint/2010/main" val="234456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blue">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F9AE946C-E68B-D743-B1EE-570FDD00975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9732"/>
          <a:stretch/>
        </p:blipFill>
        <p:spPr>
          <a:xfrm>
            <a:off x="0" y="0"/>
            <a:ext cx="11005457" cy="6858000"/>
          </a:xfrm>
          <a:prstGeom prst="rect">
            <a:avLst/>
          </a:prstGeom>
        </p:spPr>
      </p:pic>
      <p:sp>
        <p:nvSpPr>
          <p:cNvPr id="2" name="Title 1"/>
          <p:cNvSpPr>
            <a:spLocks noGrp="1"/>
          </p:cNvSpPr>
          <p:nvPr>
            <p:ph type="ctrTitle" hasCustomPrompt="1"/>
          </p:nvPr>
        </p:nvSpPr>
        <p:spPr>
          <a:xfrm>
            <a:off x="1260000" y="2599200"/>
            <a:ext cx="7236000" cy="2268000"/>
          </a:xfrm>
          <a:prstGeom prst="rect">
            <a:avLst/>
          </a:prstGeom>
        </p:spPr>
        <p:txBody>
          <a:bodyPr wrap="square" anchor="b">
            <a:noAutofit/>
          </a:bodyPr>
          <a:lstStyle>
            <a:lvl1pPr algn="l">
              <a:defRPr sz="3600">
                <a:solidFill>
                  <a:schemeClr val="bg1"/>
                </a:solidFill>
              </a:defRPr>
            </a:lvl1pPr>
          </a:lstStyle>
          <a:p>
            <a:r>
              <a:rPr lang="en-GB" dirty="0"/>
              <a:t>Here goes the title </a:t>
            </a:r>
            <a:br>
              <a:rPr lang="en-GB" dirty="0"/>
            </a:br>
            <a:r>
              <a:rPr lang="en-GB" dirty="0"/>
              <a:t>of the current presentation</a:t>
            </a:r>
            <a:br>
              <a:rPr lang="en-GB" dirty="0"/>
            </a:br>
            <a:r>
              <a:rPr lang="en-GB" dirty="0"/>
              <a:t>Calibri Bold – 36pt</a:t>
            </a:r>
            <a:endParaRPr lang="en-US" dirty="0"/>
          </a:p>
        </p:txBody>
      </p:sp>
      <p:sp>
        <p:nvSpPr>
          <p:cNvPr id="3" name="Subtitle 2"/>
          <p:cNvSpPr>
            <a:spLocks noGrp="1"/>
          </p:cNvSpPr>
          <p:nvPr>
            <p:ph type="subTitle" idx="1" hasCustomPrompt="1"/>
          </p:nvPr>
        </p:nvSpPr>
        <p:spPr>
          <a:xfrm>
            <a:off x="1260000" y="5583599"/>
            <a:ext cx="5724000" cy="696423"/>
          </a:xfrm>
          <a:prstGeom prst="rect">
            <a:avLst/>
          </a:prstGeom>
        </p:spPr>
        <p:txBody>
          <a:bodyPr lIns="0" tIns="0" rIns="0" bIns="0">
            <a:no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if applicable</a:t>
            </a:r>
            <a:br>
              <a:rPr lang="en-GB" dirty="0"/>
            </a:br>
            <a:r>
              <a:rPr lang="en-GB" dirty="0"/>
              <a:t>Calibri Regular – 20pt</a:t>
            </a:r>
          </a:p>
        </p:txBody>
      </p:sp>
      <p:sp>
        <p:nvSpPr>
          <p:cNvPr id="13" name="Text Placeholder 12">
            <a:extLst>
              <a:ext uri="{FF2B5EF4-FFF2-40B4-BE49-F238E27FC236}">
                <a16:creationId xmlns:a16="http://schemas.microsoft.com/office/drawing/2014/main" id="{B329AE76-8F8C-4240-A576-980EA064E768}"/>
              </a:ext>
            </a:extLst>
          </p:cNvPr>
          <p:cNvSpPr>
            <a:spLocks noGrp="1"/>
          </p:cNvSpPr>
          <p:nvPr>
            <p:ph type="body" sz="quarter" idx="13" hasCustomPrompt="1"/>
          </p:nvPr>
        </p:nvSpPr>
        <p:spPr>
          <a:xfrm>
            <a:off x="8507999" y="5583600"/>
            <a:ext cx="3060700" cy="276225"/>
          </a:xfrm>
          <a:prstGeom prst="rect">
            <a:avLst/>
          </a:prstGeom>
        </p:spPr>
        <p:txBody>
          <a:bodyPr>
            <a:noAutofit/>
          </a:bodyPr>
          <a:lstStyle>
            <a:lvl1pPr marL="0" indent="0" algn="r">
              <a:buNone/>
              <a:defRPr sz="1600" b="1">
                <a:solidFill>
                  <a:schemeClr val="tx2"/>
                </a:solidFill>
              </a:defRPr>
            </a:lvl1pPr>
          </a:lstStyle>
          <a:p>
            <a:pPr lvl="0"/>
            <a:r>
              <a:rPr lang="en-GB" dirty="0"/>
              <a:t>Name Surname / Bold</a:t>
            </a:r>
          </a:p>
        </p:txBody>
      </p:sp>
      <p:sp>
        <p:nvSpPr>
          <p:cNvPr id="14" name="Text Placeholder 12">
            <a:extLst>
              <a:ext uri="{FF2B5EF4-FFF2-40B4-BE49-F238E27FC236}">
                <a16:creationId xmlns:a16="http://schemas.microsoft.com/office/drawing/2014/main" id="{BAB28BF6-6F0E-4F4B-8BBC-80B95CE5BD6A}"/>
              </a:ext>
            </a:extLst>
          </p:cNvPr>
          <p:cNvSpPr>
            <a:spLocks noGrp="1"/>
          </p:cNvSpPr>
          <p:nvPr>
            <p:ph type="body" sz="quarter" idx="14" hasCustomPrompt="1"/>
          </p:nvPr>
        </p:nvSpPr>
        <p:spPr>
          <a:xfrm>
            <a:off x="8507998" y="5877736"/>
            <a:ext cx="3060701" cy="276225"/>
          </a:xfrm>
          <a:prstGeom prst="rect">
            <a:avLst/>
          </a:prstGeom>
        </p:spPr>
        <p:txBody>
          <a:bodyPr>
            <a:noAutofit/>
          </a:bodyPr>
          <a:lstStyle>
            <a:lvl1pPr marL="0" indent="0" algn="r">
              <a:buNone/>
              <a:defRPr sz="1600" b="0">
                <a:solidFill>
                  <a:schemeClr val="tx2"/>
                </a:solidFill>
              </a:defRPr>
            </a:lvl1pPr>
          </a:lstStyle>
          <a:p>
            <a:r>
              <a:rPr lang="en-GB" dirty="0"/>
              <a:t>Event / Date – Calibri 16pt</a:t>
            </a:r>
          </a:p>
        </p:txBody>
      </p:sp>
      <p:cxnSp>
        <p:nvCxnSpPr>
          <p:cNvPr id="16" name="Straight Connector 3">
            <a:extLst>
              <a:ext uri="{FF2B5EF4-FFF2-40B4-BE49-F238E27FC236}">
                <a16:creationId xmlns:a16="http://schemas.microsoft.com/office/drawing/2014/main" id="{686EF60F-5748-4EE3-BAB2-50CAD97DC025}"/>
              </a:ext>
            </a:extLst>
          </p:cNvPr>
          <p:cNvCxnSpPr>
            <a:cxnSpLocks/>
          </p:cNvCxnSpPr>
          <p:nvPr userDrawn="1"/>
        </p:nvCxnSpPr>
        <p:spPr>
          <a:xfrm>
            <a:off x="1284492" y="5198844"/>
            <a:ext cx="684000" cy="0"/>
          </a:xfrm>
          <a:prstGeom prst="line">
            <a:avLst/>
          </a:prstGeom>
          <a:ln w="63500" cap="rnd">
            <a:solidFill>
              <a:srgbClr val="FF2954"/>
            </a:solidFill>
          </a:ln>
        </p:spPr>
        <p:style>
          <a:lnRef idx="1">
            <a:schemeClr val="accent1"/>
          </a:lnRef>
          <a:fillRef idx="0">
            <a:schemeClr val="accent1"/>
          </a:fillRef>
          <a:effectRef idx="0">
            <a:schemeClr val="accent1"/>
          </a:effectRef>
          <a:fontRef idx="minor">
            <a:schemeClr val="tx1"/>
          </a:fontRef>
        </p:style>
      </p:cxnSp>
      <p:sp>
        <p:nvSpPr>
          <p:cNvPr id="10" name="Textplatzhalter 9">
            <a:extLst>
              <a:ext uri="{FF2B5EF4-FFF2-40B4-BE49-F238E27FC236}">
                <a16:creationId xmlns:a16="http://schemas.microsoft.com/office/drawing/2014/main" id="{343C0D58-735A-412A-8B93-C78F2E77AD33}"/>
              </a:ext>
            </a:extLst>
          </p:cNvPr>
          <p:cNvSpPr>
            <a:spLocks noGrp="1"/>
          </p:cNvSpPr>
          <p:nvPr>
            <p:ph type="body" sz="quarter" idx="16" hasCustomPrompt="1"/>
          </p:nvPr>
        </p:nvSpPr>
        <p:spPr>
          <a:xfrm>
            <a:off x="7920870" y="993844"/>
            <a:ext cx="4146439" cy="645606"/>
          </a:xfrm>
          <a:prstGeom prst="roundRect">
            <a:avLst>
              <a:gd name="adj" fmla="val 50000"/>
            </a:avLst>
          </a:prstGeom>
          <a:solidFill>
            <a:schemeClr val="accent3"/>
          </a:solidFill>
        </p:spPr>
        <p:txBody>
          <a:bodyPr vert="horz" lIns="576000" tIns="0" rIns="0" bIns="0" rtlCol="0">
            <a:noAutofit/>
          </a:bodyPr>
          <a:lstStyle>
            <a:lvl1pPr marL="0" indent="1588">
              <a:buNone/>
              <a:defRPr lang="de-DE" sz="1400" b="1" dirty="0" smtClean="0">
                <a:solidFill>
                  <a:schemeClr val="bg1"/>
                </a:solidFill>
              </a:defRPr>
            </a:lvl1pPr>
            <a:lvl2pPr>
              <a:buNone/>
              <a:defRPr/>
            </a:lvl2pPr>
            <a:lvl3pPr>
              <a:buNone/>
              <a:defRPr/>
            </a:lvl3pPr>
            <a:lvl4pPr>
              <a:buNone/>
              <a:defRPr/>
            </a:lvl4pPr>
            <a:lvl5pPr>
              <a:buNone/>
              <a:defRPr lang="de-DE" dirty="0"/>
            </a:lvl5pPr>
          </a:lstStyle>
          <a:p>
            <a:pPr marL="0" lvl="0" indent="1588">
              <a:buNone/>
            </a:pPr>
            <a:r>
              <a:rPr lang="en-US" dirty="0"/>
              <a:t>Use this cover design only if the presentation is not intended to be printed out</a:t>
            </a:r>
            <a:endParaRPr lang="de-DE" dirty="0"/>
          </a:p>
        </p:txBody>
      </p:sp>
      <p:sp>
        <p:nvSpPr>
          <p:cNvPr id="11" name="Textplatzhalter 9">
            <a:extLst>
              <a:ext uri="{FF2B5EF4-FFF2-40B4-BE49-F238E27FC236}">
                <a16:creationId xmlns:a16="http://schemas.microsoft.com/office/drawing/2014/main" id="{DB7B62E1-5216-204B-88A7-3D3EFA34C752}"/>
              </a:ext>
            </a:extLst>
          </p:cNvPr>
          <p:cNvSpPr>
            <a:spLocks noGrp="1"/>
          </p:cNvSpPr>
          <p:nvPr>
            <p:ph type="body" sz="quarter" idx="17" hasCustomPrompt="1"/>
          </p:nvPr>
        </p:nvSpPr>
        <p:spPr>
          <a:xfrm>
            <a:off x="7906746" y="993844"/>
            <a:ext cx="645607" cy="645606"/>
          </a:xfrm>
          <a:prstGeom prst="ellipse">
            <a:avLst/>
          </a:prstGeom>
          <a:solidFill>
            <a:schemeClr val="bg1"/>
          </a:solidFill>
          <a:ln>
            <a:solidFill>
              <a:schemeClr val="accent3"/>
            </a:solidFill>
          </a:ln>
        </p:spPr>
        <p:txBody>
          <a:bodyPr vert="horz" lIns="0" tIns="0" rIns="0" bIns="0" rtlCol="0" anchor="ctr" anchorCtr="0">
            <a:noAutofit/>
          </a:bodyPr>
          <a:lstStyle>
            <a:lvl1pPr marL="0" indent="1588" algn="ctr">
              <a:buNone/>
              <a:defRPr lang="de-DE" sz="3600" b="1" dirty="0" smtClean="0">
                <a:solidFill>
                  <a:schemeClr val="accent3"/>
                </a:solidFill>
              </a:defRPr>
            </a:lvl1pPr>
            <a:lvl2pPr>
              <a:buNone/>
              <a:defRPr/>
            </a:lvl2pPr>
            <a:lvl3pPr>
              <a:buNone/>
              <a:defRPr/>
            </a:lvl3pPr>
            <a:lvl4pPr>
              <a:buNone/>
              <a:defRPr/>
            </a:lvl4pPr>
            <a:lvl5pPr>
              <a:buNone/>
              <a:defRPr lang="de-DE" dirty="0"/>
            </a:lvl5pPr>
          </a:lstStyle>
          <a:p>
            <a:pPr marL="0" lvl="0" indent="1588">
              <a:buNone/>
            </a:pPr>
            <a:r>
              <a:rPr lang="en-US" dirty="0"/>
              <a:t>i</a:t>
            </a:r>
            <a:endParaRPr lang="de-DE" dirty="0"/>
          </a:p>
        </p:txBody>
      </p:sp>
      <p:sp>
        <p:nvSpPr>
          <p:cNvPr id="5" name="Textfeld 4">
            <a:extLst>
              <a:ext uri="{FF2B5EF4-FFF2-40B4-BE49-F238E27FC236}">
                <a16:creationId xmlns:a16="http://schemas.microsoft.com/office/drawing/2014/main" id="{DAD37D2E-4A0F-144B-9D47-7A82AD311517}"/>
              </a:ext>
            </a:extLst>
          </p:cNvPr>
          <p:cNvSpPr txBox="1"/>
          <p:nvPr userDrawn="1"/>
        </p:nvSpPr>
        <p:spPr>
          <a:xfrm>
            <a:off x="10925666" y="-301658"/>
            <a:ext cx="0" cy="0"/>
          </a:xfrm>
          <a:prstGeom prst="rect">
            <a:avLst/>
          </a:prstGeom>
          <a:ln>
            <a:noFill/>
          </a:ln>
        </p:spPr>
        <p:txBody>
          <a:bodyPr vert="horz" wrap="none" lIns="0" tIns="0" rIns="0" bIns="0" rtlCol="0" anchor="t">
            <a:noAutofit/>
          </a:bodyPr>
          <a:lstStyle/>
          <a:p>
            <a:pPr marL="0" indent="0" algn="l">
              <a:buClr>
                <a:schemeClr val="tx2"/>
              </a:buClr>
              <a:buFont typeface="Arial" panose="020B0604020202020204" pitchFamily="34" charset="0"/>
              <a:buNone/>
            </a:pPr>
            <a:endParaRPr lang="en-US" dirty="0" err="1">
              <a:latin typeface="Calibri" panose="020F0502020204030204" pitchFamily="34" charset="0"/>
              <a:cs typeface="Calibri" panose="020F0502020204030204" pitchFamily="34" charset="0"/>
            </a:endParaRPr>
          </a:p>
        </p:txBody>
      </p:sp>
      <p:pic>
        <p:nvPicPr>
          <p:cNvPr id="12" name="Logo">
            <a:extLst>
              <a:ext uri="{FF2B5EF4-FFF2-40B4-BE49-F238E27FC236}">
                <a16:creationId xmlns:a16="http://schemas.microsoft.com/office/drawing/2014/main" id="{A6D32B15-48A7-FD4E-81E8-ED8BDCE0680A}"/>
              </a:ext>
            </a:extLst>
          </p:cNvPr>
          <p:cNvPicPr>
            <a:picLocks noChangeAspect="1"/>
          </p:cNvPicPr>
          <p:nvPr userDrawn="1"/>
        </p:nvPicPr>
        <p:blipFill rotWithShape="1">
          <a:blip r:embed="rId4">
            <a:alphaModFix/>
            <a:extLst>
              <a:ext uri="{28A0092B-C50C-407E-A947-70E740481C1C}">
                <a14:useLocalDpi xmlns:a14="http://schemas.microsoft.com/office/drawing/2010/main" val="0"/>
              </a:ext>
              <a:ext uri="{96DAC541-7B7A-43D3-8B79-37D633B846F1}">
                <asvg:svgBlip xmlns:asvg="http://schemas.microsoft.com/office/drawing/2016/SVG/main" r:embed="rId5"/>
              </a:ext>
            </a:extLst>
          </a:blip>
          <a:srcRect l="89187" t="91133" r="390" b="589"/>
          <a:stretch/>
        </p:blipFill>
        <p:spPr>
          <a:xfrm>
            <a:off x="792163" y="683948"/>
            <a:ext cx="3216029" cy="1436952"/>
          </a:xfrm>
          <a:prstGeom prst="rect">
            <a:avLst/>
          </a:prstGeom>
        </p:spPr>
      </p:pic>
    </p:spTree>
    <p:extLst>
      <p:ext uri="{BB962C8B-B14F-4D97-AF65-F5344CB8AC3E}">
        <p14:creationId xmlns:p14="http://schemas.microsoft.com/office/powerpoint/2010/main" val="2135383246"/>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hank You white">
    <p:bg>
      <p:bgPr>
        <a:solidFill>
          <a:schemeClr val="bg1"/>
        </a:solidFill>
        <a:effectLst/>
      </p:bgPr>
    </p:bg>
    <p:spTree>
      <p:nvGrpSpPr>
        <p:cNvPr id="1" name=""/>
        <p:cNvGrpSpPr/>
        <p:nvPr/>
      </p:nvGrpSpPr>
      <p:grpSpPr>
        <a:xfrm>
          <a:off x="0" y="0"/>
          <a:ext cx="0" cy="0"/>
          <a:chOff x="0" y="0"/>
          <a:chExt cx="0" cy="0"/>
        </a:xfrm>
      </p:grpSpPr>
      <p:cxnSp>
        <p:nvCxnSpPr>
          <p:cNvPr id="13" name="Straight Connector 3">
            <a:extLst>
              <a:ext uri="{FF2B5EF4-FFF2-40B4-BE49-F238E27FC236}">
                <a16:creationId xmlns:a16="http://schemas.microsoft.com/office/drawing/2014/main" id="{27F486C3-CDA4-124C-A462-44685C2D7A95}"/>
              </a:ext>
            </a:extLst>
          </p:cNvPr>
          <p:cNvCxnSpPr>
            <a:cxnSpLocks/>
          </p:cNvCxnSpPr>
          <p:nvPr userDrawn="1"/>
        </p:nvCxnSpPr>
        <p:spPr>
          <a:xfrm>
            <a:off x="1284492" y="5198844"/>
            <a:ext cx="684000" cy="0"/>
          </a:xfrm>
          <a:prstGeom prst="line">
            <a:avLst/>
          </a:prstGeom>
          <a:ln w="63500" cap="rnd">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Grafik 4">
            <a:extLst>
              <a:ext uri="{FF2B5EF4-FFF2-40B4-BE49-F238E27FC236}">
                <a16:creationId xmlns:a16="http://schemas.microsoft.com/office/drawing/2014/main" id="{BD3224DD-2C9C-464D-AAB5-AB95BC3FD149}"/>
              </a:ext>
            </a:extLst>
          </p:cNvPr>
          <p:cNvPicPr>
            <a:picLocks noChangeAspect="1"/>
          </p:cNvPicPr>
          <p:nvPr userDrawn="1"/>
        </p:nvPicPr>
        <p:blipFill>
          <a:blip r:embed="rId2">
            <a:alphaModFix/>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9562" y="863601"/>
            <a:ext cx="2198981" cy="1312570"/>
          </a:xfrm>
          <a:prstGeom prst="rect">
            <a:avLst/>
          </a:prstGeom>
        </p:spPr>
      </p:pic>
      <p:sp>
        <p:nvSpPr>
          <p:cNvPr id="6" name="Textfeld 5">
            <a:extLst>
              <a:ext uri="{FF2B5EF4-FFF2-40B4-BE49-F238E27FC236}">
                <a16:creationId xmlns:a16="http://schemas.microsoft.com/office/drawing/2014/main" id="{1F1C1788-77C7-4340-814D-6E8081878077}"/>
              </a:ext>
            </a:extLst>
          </p:cNvPr>
          <p:cNvSpPr txBox="1"/>
          <p:nvPr userDrawn="1"/>
        </p:nvSpPr>
        <p:spPr>
          <a:xfrm>
            <a:off x="1260000" y="4327072"/>
            <a:ext cx="3556929" cy="644978"/>
          </a:xfrm>
          <a:prstGeom prst="rect">
            <a:avLst/>
          </a:prstGeom>
          <a:ln>
            <a:noFill/>
          </a:ln>
        </p:spPr>
        <p:txBody>
          <a:bodyPr vert="horz" wrap="none" lIns="0" tIns="0" rIns="0" bIns="0" rtlCol="0" anchor="t">
            <a:noAutofit/>
          </a:bodyPr>
          <a:lstStyle/>
          <a:p>
            <a:pPr algn="l">
              <a:buClr>
                <a:schemeClr val="tx2"/>
              </a:buClr>
            </a:pPr>
            <a:r>
              <a:rPr lang="cs-CZ" sz="3600" b="1" dirty="0">
                <a:solidFill>
                  <a:schemeClr val="tx2"/>
                </a:solidFill>
                <a:latin typeface="Calibri" panose="020F0502020204030204" pitchFamily="34" charset="0"/>
                <a:cs typeface="Calibri" panose="020F0502020204030204" pitchFamily="34" charset="0"/>
              </a:rPr>
              <a:t>Děkuji!</a:t>
            </a:r>
            <a:endParaRPr lang="en-US" sz="3600" b="1" dirty="0" err="1">
              <a:solidFill>
                <a:schemeClr val="tx2"/>
              </a:solidFill>
              <a:latin typeface="Calibri" panose="020F0502020204030204" pitchFamily="34" charset="0"/>
              <a:cs typeface="Calibri" panose="020F0502020204030204" pitchFamily="34" charset="0"/>
            </a:endParaRPr>
          </a:p>
        </p:txBody>
      </p:sp>
      <p:sp>
        <p:nvSpPr>
          <p:cNvPr id="8" name="Subtitle 2">
            <a:extLst>
              <a:ext uri="{FF2B5EF4-FFF2-40B4-BE49-F238E27FC236}">
                <a16:creationId xmlns:a16="http://schemas.microsoft.com/office/drawing/2014/main" id="{2F9EF54A-E61E-4651-AC2F-D709B5A2364F}"/>
              </a:ext>
            </a:extLst>
          </p:cNvPr>
          <p:cNvSpPr>
            <a:spLocks noGrp="1"/>
          </p:cNvSpPr>
          <p:nvPr>
            <p:ph type="subTitle" idx="1" hasCustomPrompt="1"/>
          </p:nvPr>
        </p:nvSpPr>
        <p:spPr>
          <a:xfrm>
            <a:off x="1260000" y="5583599"/>
            <a:ext cx="3928017" cy="664801"/>
          </a:xfrm>
          <a:prstGeom prst="rect">
            <a:avLst/>
          </a:prstGeom>
        </p:spPr>
        <p:txBody>
          <a:bodyPr lIns="0" tIns="0" rIns="0" bIns="0">
            <a:noAutofit/>
          </a:bodyPr>
          <a:lstStyle>
            <a:lvl1pPr marL="0" indent="0" algn="l">
              <a:buNone/>
              <a:defRPr sz="2000">
                <a:solidFill>
                  <a:srgbClr val="0045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if applicable</a:t>
            </a:r>
          </a:p>
        </p:txBody>
      </p:sp>
    </p:spTree>
    <p:extLst>
      <p:ext uri="{BB962C8B-B14F-4D97-AF65-F5344CB8AC3E}">
        <p14:creationId xmlns:p14="http://schemas.microsoft.com/office/powerpoint/2010/main" val="3884969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p:bgPr>
        <a:solidFill>
          <a:srgbClr val="0045FF"/>
        </a:solidFill>
        <a:effectLst/>
      </p:bgPr>
    </p:bg>
    <p:spTree>
      <p:nvGrpSpPr>
        <p:cNvPr id="1" name=""/>
        <p:cNvGrpSpPr/>
        <p:nvPr/>
      </p:nvGrpSpPr>
      <p:grpSpPr>
        <a:xfrm>
          <a:off x="0" y="0"/>
          <a:ext cx="0" cy="0"/>
          <a:chOff x="0" y="0"/>
          <a:chExt cx="0" cy="0"/>
        </a:xfrm>
      </p:grpSpPr>
      <p:cxnSp>
        <p:nvCxnSpPr>
          <p:cNvPr id="13" name="Straight Connector 3">
            <a:extLst>
              <a:ext uri="{FF2B5EF4-FFF2-40B4-BE49-F238E27FC236}">
                <a16:creationId xmlns:a16="http://schemas.microsoft.com/office/drawing/2014/main" id="{27F486C3-CDA4-124C-A462-44685C2D7A95}"/>
              </a:ext>
            </a:extLst>
          </p:cNvPr>
          <p:cNvCxnSpPr>
            <a:cxnSpLocks/>
          </p:cNvCxnSpPr>
          <p:nvPr userDrawn="1"/>
        </p:nvCxnSpPr>
        <p:spPr>
          <a:xfrm>
            <a:off x="1284492" y="5198844"/>
            <a:ext cx="684000" cy="0"/>
          </a:xfrm>
          <a:prstGeom prst="line">
            <a:avLst/>
          </a:prstGeom>
          <a:ln w="63500" cap="rnd">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Grafik 4">
            <a:extLst>
              <a:ext uri="{FF2B5EF4-FFF2-40B4-BE49-F238E27FC236}">
                <a16:creationId xmlns:a16="http://schemas.microsoft.com/office/drawing/2014/main" id="{BD3224DD-2C9C-464D-AAB5-AB95BC3FD149}"/>
              </a:ext>
            </a:extLst>
          </p:cNvPr>
          <p:cNvPicPr>
            <a:picLocks noChangeAspect="1"/>
          </p:cNvPicPr>
          <p:nvPr userDrawn="1"/>
        </p:nvPicPr>
        <p:blipFill>
          <a:blip r:embed="rId2">
            <a:alphaModFix/>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9562" y="863601"/>
            <a:ext cx="2198981" cy="1312570"/>
          </a:xfrm>
          <a:prstGeom prst="rect">
            <a:avLst/>
          </a:prstGeom>
        </p:spPr>
      </p:pic>
      <p:sp>
        <p:nvSpPr>
          <p:cNvPr id="14" name="Textfeld 13">
            <a:extLst>
              <a:ext uri="{FF2B5EF4-FFF2-40B4-BE49-F238E27FC236}">
                <a16:creationId xmlns:a16="http://schemas.microsoft.com/office/drawing/2014/main" id="{57655044-659B-4746-95D9-16BEB3270D33}"/>
              </a:ext>
            </a:extLst>
          </p:cNvPr>
          <p:cNvSpPr txBox="1"/>
          <p:nvPr userDrawn="1"/>
        </p:nvSpPr>
        <p:spPr>
          <a:xfrm>
            <a:off x="1260000" y="4327072"/>
            <a:ext cx="3556929" cy="644978"/>
          </a:xfrm>
          <a:prstGeom prst="rect">
            <a:avLst/>
          </a:prstGeom>
          <a:ln>
            <a:noFill/>
          </a:ln>
        </p:spPr>
        <p:txBody>
          <a:bodyPr vert="horz" wrap="none" lIns="0" tIns="0" rIns="0" bIns="0" rtlCol="0" anchor="t">
            <a:noAutofit/>
          </a:bodyPr>
          <a:lstStyle/>
          <a:p>
            <a:pPr algn="l">
              <a:buClr>
                <a:schemeClr val="tx2"/>
              </a:buClr>
            </a:pPr>
            <a:r>
              <a:rPr lang="cs-CZ" sz="3600" b="1" dirty="0">
                <a:solidFill>
                  <a:schemeClr val="bg1"/>
                </a:solidFill>
                <a:latin typeface="Calibri" panose="020F0502020204030204" pitchFamily="34" charset="0"/>
                <a:cs typeface="Calibri" panose="020F0502020204030204" pitchFamily="34" charset="0"/>
              </a:rPr>
              <a:t>Děkuji</a:t>
            </a:r>
            <a:r>
              <a:rPr lang="en-US" sz="3600" b="1" dirty="0">
                <a:solidFill>
                  <a:schemeClr val="bg1"/>
                </a:solidFill>
                <a:latin typeface="Calibri" panose="020F0502020204030204" pitchFamily="34" charset="0"/>
                <a:cs typeface="Calibri" panose="020F0502020204030204" pitchFamily="34" charset="0"/>
              </a:rPr>
              <a:t>!</a:t>
            </a:r>
          </a:p>
        </p:txBody>
      </p:sp>
      <p:sp>
        <p:nvSpPr>
          <p:cNvPr id="9" name="Subtitle 2">
            <a:extLst>
              <a:ext uri="{FF2B5EF4-FFF2-40B4-BE49-F238E27FC236}">
                <a16:creationId xmlns:a16="http://schemas.microsoft.com/office/drawing/2014/main" id="{50DAC319-6721-4323-BFB4-C53FD8909AAF}"/>
              </a:ext>
            </a:extLst>
          </p:cNvPr>
          <p:cNvSpPr>
            <a:spLocks noGrp="1"/>
          </p:cNvSpPr>
          <p:nvPr>
            <p:ph type="subTitle" idx="1" hasCustomPrompt="1"/>
          </p:nvPr>
        </p:nvSpPr>
        <p:spPr>
          <a:xfrm>
            <a:off x="1260000" y="5583599"/>
            <a:ext cx="3928017" cy="664801"/>
          </a:xfrm>
          <a:prstGeom prst="rect">
            <a:avLst/>
          </a:prstGeom>
        </p:spPr>
        <p:txBody>
          <a:bodyPr lIns="0" tIns="0" rIns="0" bIns="0">
            <a:no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if applicable</a:t>
            </a:r>
          </a:p>
        </p:txBody>
      </p:sp>
    </p:spTree>
    <p:extLst>
      <p:ext uri="{BB962C8B-B14F-4D97-AF65-F5344CB8AC3E}">
        <p14:creationId xmlns:p14="http://schemas.microsoft.com/office/powerpoint/2010/main" val="83815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Divider white">
    <p:bg>
      <p:bgPr>
        <a:solidFill>
          <a:schemeClr val="bg1"/>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A2465B23-2D38-B341-8C2D-4EA58D3A1FCE}"/>
              </a:ext>
            </a:extLst>
          </p:cNvPr>
          <p:cNvSpPr>
            <a:spLocks noGrp="1"/>
          </p:cNvSpPr>
          <p:nvPr>
            <p:ph type="ctrTitle" hasCustomPrompt="1"/>
          </p:nvPr>
        </p:nvSpPr>
        <p:spPr>
          <a:xfrm>
            <a:off x="1260000" y="2599200"/>
            <a:ext cx="7236000" cy="2268000"/>
          </a:xfrm>
          <a:prstGeom prst="rect">
            <a:avLst/>
          </a:prstGeom>
        </p:spPr>
        <p:txBody>
          <a:bodyPr wrap="square" anchor="b">
            <a:noAutofit/>
          </a:bodyPr>
          <a:lstStyle>
            <a:lvl1pPr algn="l">
              <a:defRPr sz="3600">
                <a:solidFill>
                  <a:schemeClr val="tx2"/>
                </a:solidFill>
              </a:defRPr>
            </a:lvl1pPr>
          </a:lstStyle>
          <a:p>
            <a:r>
              <a:rPr lang="en-GB" dirty="0"/>
              <a:t>Title of the chapter</a:t>
            </a:r>
            <a:br>
              <a:rPr lang="en-GB" dirty="0"/>
            </a:br>
            <a:r>
              <a:rPr lang="en-GB" dirty="0"/>
              <a:t>Calibri Bold – 36pt</a:t>
            </a:r>
            <a:endParaRPr lang="en-US" dirty="0"/>
          </a:p>
        </p:txBody>
      </p:sp>
      <p:sp>
        <p:nvSpPr>
          <p:cNvPr id="16" name="Subtitle 2">
            <a:extLst>
              <a:ext uri="{FF2B5EF4-FFF2-40B4-BE49-F238E27FC236}">
                <a16:creationId xmlns:a16="http://schemas.microsoft.com/office/drawing/2014/main" id="{1F8AAA2C-65C8-D44E-A1BA-D0ABDC58C55A}"/>
              </a:ext>
            </a:extLst>
          </p:cNvPr>
          <p:cNvSpPr>
            <a:spLocks noGrp="1"/>
          </p:cNvSpPr>
          <p:nvPr>
            <p:ph type="subTitle" idx="1" hasCustomPrompt="1"/>
          </p:nvPr>
        </p:nvSpPr>
        <p:spPr>
          <a:xfrm>
            <a:off x="1260000" y="5583599"/>
            <a:ext cx="5724000" cy="696423"/>
          </a:xfrm>
          <a:prstGeom prst="rect">
            <a:avLst/>
          </a:prstGeom>
        </p:spPr>
        <p:txBody>
          <a:bodyPr lIns="0" tIns="0" rIns="0" bIns="0">
            <a:noAutofit/>
          </a:bodyPr>
          <a:lstStyle>
            <a:lvl1pPr marL="0" indent="0" algn="l">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if applicable</a:t>
            </a:r>
            <a:br>
              <a:rPr lang="en-GB" dirty="0"/>
            </a:br>
            <a:r>
              <a:rPr lang="en-GB" dirty="0"/>
              <a:t>Calibri Regular – 20pt</a:t>
            </a:r>
          </a:p>
        </p:txBody>
      </p:sp>
      <p:cxnSp>
        <p:nvCxnSpPr>
          <p:cNvPr id="17" name="Straight Connector 3">
            <a:extLst>
              <a:ext uri="{FF2B5EF4-FFF2-40B4-BE49-F238E27FC236}">
                <a16:creationId xmlns:a16="http://schemas.microsoft.com/office/drawing/2014/main" id="{92C70129-2314-8F4F-9A50-24437E6E99FC}"/>
              </a:ext>
            </a:extLst>
          </p:cNvPr>
          <p:cNvCxnSpPr>
            <a:cxnSpLocks/>
          </p:cNvCxnSpPr>
          <p:nvPr userDrawn="1"/>
        </p:nvCxnSpPr>
        <p:spPr>
          <a:xfrm>
            <a:off x="1284492" y="5198844"/>
            <a:ext cx="684000" cy="0"/>
          </a:xfrm>
          <a:prstGeom prst="line">
            <a:avLst/>
          </a:prstGeom>
          <a:ln w="63500" cap="rnd">
            <a:solidFill>
              <a:srgbClr val="FEDE0F"/>
            </a:solidFill>
          </a:ln>
        </p:spPr>
        <p:style>
          <a:lnRef idx="1">
            <a:schemeClr val="accent1"/>
          </a:lnRef>
          <a:fillRef idx="0">
            <a:schemeClr val="accent1"/>
          </a:fillRef>
          <a:effectRef idx="0">
            <a:schemeClr val="accent1"/>
          </a:effectRef>
          <a:fontRef idx="minor">
            <a:schemeClr val="tx1"/>
          </a:fontRef>
        </p:style>
      </p:cxnSp>
      <p:pic>
        <p:nvPicPr>
          <p:cNvPr id="6" name="Logo">
            <a:extLst>
              <a:ext uri="{FF2B5EF4-FFF2-40B4-BE49-F238E27FC236}">
                <a16:creationId xmlns:a16="http://schemas.microsoft.com/office/drawing/2014/main" id="{44341A6A-45B3-4597-9AE7-EEEF086FE1B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89187" t="91133" r="390" b="589"/>
          <a:stretch/>
        </p:blipFill>
        <p:spPr>
          <a:xfrm>
            <a:off x="10921364" y="6287887"/>
            <a:ext cx="1270636" cy="567732"/>
          </a:xfrm>
          <a:prstGeom prst="rect">
            <a:avLst/>
          </a:prstGeom>
        </p:spPr>
      </p:pic>
    </p:spTree>
    <p:extLst>
      <p:ext uri="{BB962C8B-B14F-4D97-AF65-F5344CB8AC3E}">
        <p14:creationId xmlns:p14="http://schemas.microsoft.com/office/powerpoint/2010/main" val="451182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Divider blue">
    <p:bg>
      <p:bgPr>
        <a:solidFill>
          <a:srgbClr val="0045FF"/>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FACF61BE-5787-1F46-B797-54D1CB3D4596}"/>
              </a:ext>
            </a:extLst>
          </p:cNvPr>
          <p:cNvSpPr>
            <a:spLocks noGrp="1"/>
          </p:cNvSpPr>
          <p:nvPr>
            <p:ph type="ctrTitle" hasCustomPrompt="1"/>
          </p:nvPr>
        </p:nvSpPr>
        <p:spPr>
          <a:xfrm>
            <a:off x="1260000" y="2599200"/>
            <a:ext cx="7236000" cy="2268000"/>
          </a:xfrm>
          <a:prstGeom prst="rect">
            <a:avLst/>
          </a:prstGeom>
        </p:spPr>
        <p:txBody>
          <a:bodyPr wrap="square" anchor="b">
            <a:noAutofit/>
          </a:bodyPr>
          <a:lstStyle>
            <a:lvl1pPr algn="l">
              <a:defRPr sz="3600">
                <a:solidFill>
                  <a:schemeClr val="bg1"/>
                </a:solidFill>
              </a:defRPr>
            </a:lvl1pPr>
          </a:lstStyle>
          <a:p>
            <a:r>
              <a:rPr lang="en-GB" dirty="0"/>
              <a:t>Title of the chapter</a:t>
            </a:r>
            <a:br>
              <a:rPr lang="en-GB" dirty="0"/>
            </a:br>
            <a:r>
              <a:rPr lang="en-GB" dirty="0"/>
              <a:t>Calibri Bold – 36pt</a:t>
            </a:r>
            <a:endParaRPr lang="en-US" dirty="0"/>
          </a:p>
        </p:txBody>
      </p:sp>
      <p:sp>
        <p:nvSpPr>
          <p:cNvPr id="14" name="Subtitle 2">
            <a:extLst>
              <a:ext uri="{FF2B5EF4-FFF2-40B4-BE49-F238E27FC236}">
                <a16:creationId xmlns:a16="http://schemas.microsoft.com/office/drawing/2014/main" id="{E32BB8FC-B5BA-2341-88FE-E44A791A8B02}"/>
              </a:ext>
            </a:extLst>
          </p:cNvPr>
          <p:cNvSpPr>
            <a:spLocks noGrp="1"/>
          </p:cNvSpPr>
          <p:nvPr>
            <p:ph type="subTitle" idx="1" hasCustomPrompt="1"/>
          </p:nvPr>
        </p:nvSpPr>
        <p:spPr>
          <a:xfrm>
            <a:off x="1260000" y="5583599"/>
            <a:ext cx="5724000" cy="696423"/>
          </a:xfrm>
          <a:prstGeom prst="rect">
            <a:avLst/>
          </a:prstGeom>
        </p:spPr>
        <p:txBody>
          <a:bodyPr lIns="0" tIns="0" rIns="0" bIns="0">
            <a:no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if applicable</a:t>
            </a:r>
            <a:br>
              <a:rPr lang="en-GB" dirty="0"/>
            </a:br>
            <a:r>
              <a:rPr lang="en-GB" dirty="0"/>
              <a:t>Calibri Regular – 20pt</a:t>
            </a:r>
          </a:p>
        </p:txBody>
      </p:sp>
      <p:cxnSp>
        <p:nvCxnSpPr>
          <p:cNvPr id="15" name="Straight Connector 3">
            <a:extLst>
              <a:ext uri="{FF2B5EF4-FFF2-40B4-BE49-F238E27FC236}">
                <a16:creationId xmlns:a16="http://schemas.microsoft.com/office/drawing/2014/main" id="{3E206001-EE5F-A140-BF41-065ED5F01577}"/>
              </a:ext>
            </a:extLst>
          </p:cNvPr>
          <p:cNvCxnSpPr>
            <a:cxnSpLocks/>
          </p:cNvCxnSpPr>
          <p:nvPr userDrawn="1"/>
        </p:nvCxnSpPr>
        <p:spPr>
          <a:xfrm>
            <a:off x="1284492" y="5198844"/>
            <a:ext cx="684000" cy="0"/>
          </a:xfrm>
          <a:prstGeom prst="line">
            <a:avLst/>
          </a:prstGeom>
          <a:ln w="63500" cap="rnd">
            <a:solidFill>
              <a:srgbClr val="FEDE0F"/>
            </a:solidFill>
          </a:ln>
        </p:spPr>
        <p:style>
          <a:lnRef idx="1">
            <a:schemeClr val="accent1"/>
          </a:lnRef>
          <a:fillRef idx="0">
            <a:schemeClr val="accent1"/>
          </a:fillRef>
          <a:effectRef idx="0">
            <a:schemeClr val="accent1"/>
          </a:effectRef>
          <a:fontRef idx="minor">
            <a:schemeClr val="tx1"/>
          </a:fontRef>
        </p:style>
      </p:cxnSp>
      <p:pic>
        <p:nvPicPr>
          <p:cNvPr id="7" name="Logo">
            <a:extLst>
              <a:ext uri="{FF2B5EF4-FFF2-40B4-BE49-F238E27FC236}">
                <a16:creationId xmlns:a16="http://schemas.microsoft.com/office/drawing/2014/main" id="{F9765B87-A26F-4B15-807E-D10FF833053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89187" t="91133" r="390" b="589"/>
          <a:stretch/>
        </p:blipFill>
        <p:spPr>
          <a:xfrm>
            <a:off x="10921364" y="6287887"/>
            <a:ext cx="1270636" cy="567732"/>
          </a:xfrm>
          <a:prstGeom prst="rect">
            <a:avLst/>
          </a:prstGeom>
        </p:spPr>
      </p:pic>
      <p:sp>
        <p:nvSpPr>
          <p:cNvPr id="8" name="Textplatzhalter 9">
            <a:extLst>
              <a:ext uri="{FF2B5EF4-FFF2-40B4-BE49-F238E27FC236}">
                <a16:creationId xmlns:a16="http://schemas.microsoft.com/office/drawing/2014/main" id="{2DD868F7-A34D-C048-AFC0-1C8BA5DD485B}"/>
              </a:ext>
            </a:extLst>
          </p:cNvPr>
          <p:cNvSpPr>
            <a:spLocks noGrp="1"/>
          </p:cNvSpPr>
          <p:nvPr>
            <p:ph type="body" sz="quarter" idx="16" hasCustomPrompt="1"/>
          </p:nvPr>
        </p:nvSpPr>
        <p:spPr>
          <a:xfrm>
            <a:off x="7260994" y="993844"/>
            <a:ext cx="4286841" cy="645606"/>
          </a:xfrm>
          <a:prstGeom prst="roundRect">
            <a:avLst>
              <a:gd name="adj" fmla="val 50000"/>
            </a:avLst>
          </a:prstGeom>
          <a:solidFill>
            <a:schemeClr val="accent3"/>
          </a:solidFill>
        </p:spPr>
        <p:txBody>
          <a:bodyPr vert="horz" lIns="576000" tIns="0" rIns="0" bIns="0" rtlCol="0">
            <a:noAutofit/>
          </a:bodyPr>
          <a:lstStyle>
            <a:lvl1pPr marL="0" indent="1588">
              <a:buNone/>
              <a:defRPr lang="de-DE" sz="1400" b="1" dirty="0" smtClean="0">
                <a:solidFill>
                  <a:schemeClr val="bg1"/>
                </a:solidFill>
              </a:defRPr>
            </a:lvl1pPr>
            <a:lvl2pPr>
              <a:buNone/>
              <a:defRPr/>
            </a:lvl2pPr>
            <a:lvl3pPr>
              <a:buNone/>
              <a:defRPr/>
            </a:lvl3pPr>
            <a:lvl4pPr>
              <a:buNone/>
              <a:defRPr/>
            </a:lvl4pPr>
            <a:lvl5pPr>
              <a:buNone/>
              <a:defRPr lang="de-DE" dirty="0"/>
            </a:lvl5pPr>
          </a:lstStyle>
          <a:p>
            <a:pPr marL="0" lvl="0" indent="1588">
              <a:buNone/>
            </a:pPr>
            <a:r>
              <a:rPr lang="en-US" dirty="0"/>
              <a:t>Use this chapter title design only if the presentation is not intended to be printed out</a:t>
            </a:r>
            <a:endParaRPr lang="de-DE" dirty="0"/>
          </a:p>
        </p:txBody>
      </p:sp>
      <p:sp>
        <p:nvSpPr>
          <p:cNvPr id="9" name="Textplatzhalter 9">
            <a:extLst>
              <a:ext uri="{FF2B5EF4-FFF2-40B4-BE49-F238E27FC236}">
                <a16:creationId xmlns:a16="http://schemas.microsoft.com/office/drawing/2014/main" id="{67465649-AC4E-FE47-9F2F-070B574538E1}"/>
              </a:ext>
            </a:extLst>
          </p:cNvPr>
          <p:cNvSpPr>
            <a:spLocks noGrp="1"/>
          </p:cNvSpPr>
          <p:nvPr>
            <p:ph type="body" sz="quarter" idx="17" hasCustomPrompt="1"/>
          </p:nvPr>
        </p:nvSpPr>
        <p:spPr>
          <a:xfrm>
            <a:off x="7246870" y="993844"/>
            <a:ext cx="645607" cy="645606"/>
          </a:xfrm>
          <a:prstGeom prst="ellipse">
            <a:avLst/>
          </a:prstGeom>
          <a:solidFill>
            <a:schemeClr val="bg1"/>
          </a:solidFill>
          <a:ln>
            <a:solidFill>
              <a:schemeClr val="accent3"/>
            </a:solidFill>
          </a:ln>
        </p:spPr>
        <p:txBody>
          <a:bodyPr vert="horz" lIns="0" tIns="0" rIns="0" bIns="0" rtlCol="0" anchor="ctr" anchorCtr="0">
            <a:noAutofit/>
          </a:bodyPr>
          <a:lstStyle>
            <a:lvl1pPr marL="0" indent="1588" algn="ctr">
              <a:buNone/>
              <a:defRPr lang="de-DE" sz="3600" b="1" dirty="0" smtClean="0">
                <a:solidFill>
                  <a:schemeClr val="accent3"/>
                </a:solidFill>
              </a:defRPr>
            </a:lvl1pPr>
            <a:lvl2pPr>
              <a:buNone/>
              <a:defRPr/>
            </a:lvl2pPr>
            <a:lvl3pPr>
              <a:buNone/>
              <a:defRPr/>
            </a:lvl3pPr>
            <a:lvl4pPr>
              <a:buNone/>
              <a:defRPr/>
            </a:lvl4pPr>
            <a:lvl5pPr>
              <a:buNone/>
              <a:defRPr lang="de-DE" dirty="0"/>
            </a:lvl5pPr>
          </a:lstStyle>
          <a:p>
            <a:pPr marL="0" lvl="0" indent="1588">
              <a:buNone/>
            </a:pPr>
            <a:r>
              <a:rPr lang="en-US" dirty="0"/>
              <a:t>i</a:t>
            </a:r>
            <a:endParaRPr lang="de-DE" dirty="0"/>
          </a:p>
        </p:txBody>
      </p:sp>
    </p:spTree>
    <p:extLst>
      <p:ext uri="{BB962C8B-B14F-4D97-AF65-F5344CB8AC3E}">
        <p14:creationId xmlns:p14="http://schemas.microsoft.com/office/powerpoint/2010/main" val="426504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B8BE3D8-5B03-4706-AAE0-6D74D759B670}"/>
              </a:ext>
            </a:extLst>
          </p:cNvPr>
          <p:cNvSpPr>
            <a:spLocks noGrp="1"/>
          </p:cNvSpPr>
          <p:nvPr>
            <p:ph type="dt" sz="half" idx="10"/>
          </p:nvPr>
        </p:nvSpPr>
        <p:spPr/>
        <p:txBody>
          <a:bodyPr/>
          <a:lstStyle/>
          <a:p>
            <a:pPr algn="r">
              <a:buClr>
                <a:schemeClr val="tx2"/>
              </a:buClr>
            </a:pPr>
            <a:r>
              <a:rPr lang="cs-CZ"/>
              <a:t>7.10. 2021</a:t>
            </a:r>
            <a:endParaRPr lang="de-DE" dirty="0"/>
          </a:p>
        </p:txBody>
      </p:sp>
      <p:sp>
        <p:nvSpPr>
          <p:cNvPr id="3" name="Fußzeilenplatzhalter 2">
            <a:extLst>
              <a:ext uri="{FF2B5EF4-FFF2-40B4-BE49-F238E27FC236}">
                <a16:creationId xmlns:a16="http://schemas.microsoft.com/office/drawing/2014/main" id="{DB2BBB6A-6321-4B7D-AD05-62464EE8EF01}"/>
              </a:ext>
            </a:extLst>
          </p:cNvPr>
          <p:cNvSpPr>
            <a:spLocks noGrp="1"/>
          </p:cNvSpPr>
          <p:nvPr>
            <p:ph type="ftr" sz="quarter" idx="11"/>
          </p:nvPr>
        </p:nvSpPr>
        <p:spPr/>
        <p:txBody>
          <a:bodyPr/>
          <a:lstStyle/>
          <a:p>
            <a:pPr algn="l" defTabSz="914400"/>
            <a:endParaRPr lang="de-DE" dirty="0"/>
          </a:p>
        </p:txBody>
      </p:sp>
      <p:sp>
        <p:nvSpPr>
          <p:cNvPr id="4" name="Foliennummernplatzhalter 3">
            <a:extLst>
              <a:ext uri="{FF2B5EF4-FFF2-40B4-BE49-F238E27FC236}">
                <a16:creationId xmlns:a16="http://schemas.microsoft.com/office/drawing/2014/main" id="{14DC783F-6616-43FB-B58D-A23CC0B675D3}"/>
              </a:ext>
            </a:extLst>
          </p:cNvPr>
          <p:cNvSpPr>
            <a:spLocks noGrp="1"/>
          </p:cNvSpPr>
          <p:nvPr>
            <p:ph type="sldNum" sz="quarter" idx="12"/>
          </p:nvPr>
        </p:nvSpPr>
        <p:spPr/>
        <p:txBody>
          <a:bodyPr/>
          <a:lstStyle/>
          <a:p>
            <a:pPr algn="l">
              <a:buClr>
                <a:schemeClr val="tx2"/>
              </a:buClr>
            </a:pPr>
            <a:fld id="{0BA9A54C-67C5-4234-BB42-1D2D996DC2E4}" type="slidenum">
              <a:rPr lang="de-DE" smtClean="0"/>
              <a:pPr algn="l">
                <a:buClr>
                  <a:schemeClr val="tx2"/>
                </a:buClr>
              </a:pPr>
              <a:t>‹#›</a:t>
            </a:fld>
            <a:endParaRPr lang="de-DE" dirty="0"/>
          </a:p>
        </p:txBody>
      </p:sp>
    </p:spTree>
    <p:extLst>
      <p:ext uri="{BB962C8B-B14F-4D97-AF65-F5344CB8AC3E}">
        <p14:creationId xmlns:p14="http://schemas.microsoft.com/office/powerpoint/2010/main" val="121747962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enom nadpis">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361FAF60-2423-427E-BB65-A84B79E91542}"/>
              </a:ext>
            </a:extLst>
          </p:cNvPr>
          <p:cNvSpPr>
            <a:spLocks noGrp="1"/>
          </p:cNvSpPr>
          <p:nvPr>
            <p:ph type="title" hasCustomPrompt="1"/>
          </p:nvPr>
        </p:nvSpPr>
        <p:spPr/>
        <p:txBody>
          <a:bodyPr/>
          <a:lstStyle/>
          <a:p>
            <a:r>
              <a:rPr lang="en-US" dirty="0"/>
              <a:t>Add title</a:t>
            </a:r>
            <a:endParaRPr lang="de-DE" dirty="0"/>
          </a:p>
        </p:txBody>
      </p:sp>
      <p:sp>
        <p:nvSpPr>
          <p:cNvPr id="2" name="Datumsplatzhalter 1">
            <a:extLst>
              <a:ext uri="{FF2B5EF4-FFF2-40B4-BE49-F238E27FC236}">
                <a16:creationId xmlns:a16="http://schemas.microsoft.com/office/drawing/2014/main" id="{60E08DD1-FBC8-48D5-A436-C58143525267}"/>
              </a:ext>
            </a:extLst>
          </p:cNvPr>
          <p:cNvSpPr>
            <a:spLocks noGrp="1"/>
          </p:cNvSpPr>
          <p:nvPr>
            <p:ph type="dt" sz="half" idx="10"/>
          </p:nvPr>
        </p:nvSpPr>
        <p:spPr/>
        <p:txBody>
          <a:bodyPr/>
          <a:lstStyle/>
          <a:p>
            <a:pPr algn="r">
              <a:buClr>
                <a:schemeClr val="tx2"/>
              </a:buClr>
            </a:pPr>
            <a:r>
              <a:rPr lang="cs-CZ"/>
              <a:t>7.10. 2021</a:t>
            </a:r>
            <a:endParaRPr lang="de-DE" dirty="0"/>
          </a:p>
        </p:txBody>
      </p:sp>
      <p:sp>
        <p:nvSpPr>
          <p:cNvPr id="4" name="Fußzeilenplatzhalter 3">
            <a:extLst>
              <a:ext uri="{FF2B5EF4-FFF2-40B4-BE49-F238E27FC236}">
                <a16:creationId xmlns:a16="http://schemas.microsoft.com/office/drawing/2014/main" id="{0B7528AA-27E7-49CF-9362-2D8802BD763F}"/>
              </a:ext>
            </a:extLst>
          </p:cNvPr>
          <p:cNvSpPr>
            <a:spLocks noGrp="1"/>
          </p:cNvSpPr>
          <p:nvPr>
            <p:ph type="ftr" sz="quarter" idx="11"/>
          </p:nvPr>
        </p:nvSpPr>
        <p:spPr/>
        <p:txBody>
          <a:bodyPr/>
          <a:lstStyle/>
          <a:p>
            <a:pPr algn="l" defTabSz="914400"/>
            <a:endParaRPr lang="de-DE" dirty="0"/>
          </a:p>
        </p:txBody>
      </p:sp>
      <p:sp>
        <p:nvSpPr>
          <p:cNvPr id="5" name="Foliennummernplatzhalter 4">
            <a:extLst>
              <a:ext uri="{FF2B5EF4-FFF2-40B4-BE49-F238E27FC236}">
                <a16:creationId xmlns:a16="http://schemas.microsoft.com/office/drawing/2014/main" id="{CD64CF03-EC7F-45B1-8CC9-4D8BBCE0B40E}"/>
              </a:ext>
            </a:extLst>
          </p:cNvPr>
          <p:cNvSpPr>
            <a:spLocks noGrp="1"/>
          </p:cNvSpPr>
          <p:nvPr>
            <p:ph type="sldNum" sz="quarter" idx="12"/>
          </p:nvPr>
        </p:nvSpPr>
        <p:spPr/>
        <p:txBody>
          <a:bodyPr/>
          <a:lstStyle/>
          <a:p>
            <a:pPr algn="l">
              <a:buClr>
                <a:schemeClr val="tx2"/>
              </a:buClr>
            </a:pPr>
            <a:fld id="{0BA9A54C-67C5-4234-BB42-1D2D996DC2E4}" type="slidenum">
              <a:rPr lang="de-DE" smtClean="0"/>
              <a:pPr algn="l">
                <a:buClr>
                  <a:schemeClr val="tx2"/>
                </a:buClr>
              </a:pPr>
              <a:t>‹#›</a:t>
            </a:fld>
            <a:endParaRPr lang="de-DE" dirty="0"/>
          </a:p>
        </p:txBody>
      </p:sp>
    </p:spTree>
    <p:extLst>
      <p:ext uri="{BB962C8B-B14F-4D97-AF65-F5344CB8AC3E}">
        <p14:creationId xmlns:p14="http://schemas.microsoft.com/office/powerpoint/2010/main" val="426197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6" name="Textplatzhalter 15">
            <a:extLst>
              <a:ext uri="{FF2B5EF4-FFF2-40B4-BE49-F238E27FC236}">
                <a16:creationId xmlns:a16="http://schemas.microsoft.com/office/drawing/2014/main" id="{DDEFDA8A-D8EF-47ED-B219-E3EFB886BA5D}"/>
              </a:ext>
            </a:extLst>
          </p:cNvPr>
          <p:cNvSpPr>
            <a:spLocks noGrp="1"/>
          </p:cNvSpPr>
          <p:nvPr>
            <p:ph type="body" sz="quarter" idx="15" hasCustomPrompt="1"/>
          </p:nvPr>
        </p:nvSpPr>
        <p:spPr>
          <a:xfrm>
            <a:off x="2156660" y="1908000"/>
            <a:ext cx="3728781" cy="346681"/>
          </a:xfrm>
          <a:prstGeom prst="roundRect">
            <a:avLst>
              <a:gd name="adj" fmla="val 50000"/>
            </a:avLst>
          </a:prstGeom>
          <a:solidFill>
            <a:srgbClr val="001689"/>
          </a:solidFill>
          <a:ln>
            <a:noFill/>
          </a:ln>
        </p:spPr>
        <p:txBody>
          <a:bodyPr vert="horz" wrap="square" lIns="108000" tIns="0" rIns="0" bIns="0" rtlCol="0" anchor="ctr">
            <a:noAutofit/>
          </a:bodyPr>
          <a:lstStyle>
            <a:lvl1pPr marL="273050" indent="-273050" algn="l">
              <a:buNone/>
              <a:defRPr lang="de-DE" b="1" dirty="0" smtClean="0">
                <a:solidFill>
                  <a:schemeClr val="bg1"/>
                </a:solidFill>
                <a:cs typeface="Calibri" panose="020F0502020204030204" pitchFamily="34" charset="0"/>
              </a:defRPr>
            </a:lvl1pPr>
            <a:lvl2pPr>
              <a:defRPr lang="de-DE" smtClean="0">
                <a:latin typeface="+mn-lt"/>
              </a:defRPr>
            </a:lvl2pPr>
            <a:lvl3pPr>
              <a:defRPr lang="de-DE" smtClean="0">
                <a:latin typeface="+mn-lt"/>
              </a:defRPr>
            </a:lvl3pPr>
            <a:lvl4pPr marL="1447800" indent="-342900">
              <a:buNone/>
              <a:defRPr lang="de-DE" smtClean="0">
                <a:latin typeface="+mn-lt"/>
              </a:defRPr>
            </a:lvl4pPr>
            <a:lvl5pPr>
              <a:defRPr lang="de-DE">
                <a:latin typeface="+mn-lt"/>
              </a:defRPr>
            </a:lvl5pPr>
          </a:lstStyle>
          <a:p>
            <a:pPr marL="273050" lvl="0" indent="-273050" defTabSz="457200"/>
            <a:r>
              <a:rPr lang="de-DE" dirty="0">
                <a:solidFill>
                  <a:schemeClr val="bg1"/>
                </a:solidFill>
              </a:rPr>
              <a:t>1.	LOREM IPSUM DOLOR SIT</a:t>
            </a:r>
          </a:p>
        </p:txBody>
      </p:sp>
      <p:sp>
        <p:nvSpPr>
          <p:cNvPr id="3" name="Titel 2">
            <a:extLst>
              <a:ext uri="{FF2B5EF4-FFF2-40B4-BE49-F238E27FC236}">
                <a16:creationId xmlns:a16="http://schemas.microsoft.com/office/drawing/2014/main" id="{361FAF60-2423-427E-BB65-A84B79E91542}"/>
              </a:ext>
            </a:extLst>
          </p:cNvPr>
          <p:cNvSpPr>
            <a:spLocks noGrp="1"/>
          </p:cNvSpPr>
          <p:nvPr>
            <p:ph type="title" hasCustomPrompt="1"/>
          </p:nvPr>
        </p:nvSpPr>
        <p:spPr>
          <a:xfrm>
            <a:off x="414969" y="404813"/>
            <a:ext cx="11362062" cy="527984"/>
          </a:xfrm>
        </p:spPr>
        <p:txBody>
          <a:bodyPr/>
          <a:lstStyle>
            <a:lvl1pPr>
              <a:defRPr/>
            </a:lvl1pPr>
          </a:lstStyle>
          <a:p>
            <a:r>
              <a:rPr lang="en-US" dirty="0"/>
              <a:t>Agenda</a:t>
            </a:r>
            <a:endParaRPr lang="de-DE" dirty="0"/>
          </a:p>
        </p:txBody>
      </p:sp>
      <p:sp>
        <p:nvSpPr>
          <p:cNvPr id="2" name="Datumsplatzhalter 1">
            <a:extLst>
              <a:ext uri="{FF2B5EF4-FFF2-40B4-BE49-F238E27FC236}">
                <a16:creationId xmlns:a16="http://schemas.microsoft.com/office/drawing/2014/main" id="{60E08DD1-FBC8-48D5-A436-C58143525267}"/>
              </a:ext>
            </a:extLst>
          </p:cNvPr>
          <p:cNvSpPr>
            <a:spLocks noGrp="1"/>
          </p:cNvSpPr>
          <p:nvPr>
            <p:ph type="dt" sz="half" idx="10"/>
          </p:nvPr>
        </p:nvSpPr>
        <p:spPr>
          <a:xfrm>
            <a:off x="9267173" y="6457154"/>
            <a:ext cx="845176" cy="126526"/>
          </a:xfrm>
        </p:spPr>
        <p:txBody>
          <a:bodyPr/>
          <a:lstStyle/>
          <a:p>
            <a:pPr algn="r">
              <a:buClr>
                <a:schemeClr val="tx2"/>
              </a:buClr>
            </a:pPr>
            <a:r>
              <a:rPr lang="cs-CZ"/>
              <a:t>7.10. 2021</a:t>
            </a:r>
            <a:endParaRPr lang="de-DE" dirty="0"/>
          </a:p>
        </p:txBody>
      </p:sp>
      <p:sp>
        <p:nvSpPr>
          <p:cNvPr id="4" name="Fußzeilenplatzhalter 3">
            <a:extLst>
              <a:ext uri="{FF2B5EF4-FFF2-40B4-BE49-F238E27FC236}">
                <a16:creationId xmlns:a16="http://schemas.microsoft.com/office/drawing/2014/main" id="{0B7528AA-27E7-49CF-9362-2D8802BD763F}"/>
              </a:ext>
            </a:extLst>
          </p:cNvPr>
          <p:cNvSpPr>
            <a:spLocks noGrp="1"/>
          </p:cNvSpPr>
          <p:nvPr>
            <p:ph type="ftr" sz="quarter" idx="11"/>
          </p:nvPr>
        </p:nvSpPr>
        <p:spPr>
          <a:xfrm>
            <a:off x="986828" y="6458429"/>
            <a:ext cx="3728781" cy="123995"/>
          </a:xfrm>
        </p:spPr>
        <p:txBody>
          <a:bodyPr/>
          <a:lstStyle/>
          <a:p>
            <a:pPr algn="l" defTabSz="914400"/>
            <a:endParaRPr lang="de-DE" dirty="0"/>
          </a:p>
        </p:txBody>
      </p:sp>
      <p:sp>
        <p:nvSpPr>
          <p:cNvPr id="5" name="Foliennummernplatzhalter 4">
            <a:extLst>
              <a:ext uri="{FF2B5EF4-FFF2-40B4-BE49-F238E27FC236}">
                <a16:creationId xmlns:a16="http://schemas.microsoft.com/office/drawing/2014/main" id="{CD64CF03-EC7F-45B1-8CC9-4D8BBCE0B40E}"/>
              </a:ext>
            </a:extLst>
          </p:cNvPr>
          <p:cNvSpPr>
            <a:spLocks noGrp="1"/>
          </p:cNvSpPr>
          <p:nvPr>
            <p:ph type="sldNum" sz="quarter" idx="12"/>
          </p:nvPr>
        </p:nvSpPr>
        <p:spPr>
          <a:xfrm>
            <a:off x="423458" y="6458429"/>
            <a:ext cx="483281" cy="123995"/>
          </a:xfrm>
        </p:spPr>
        <p:txBody>
          <a:bodyPr/>
          <a:lstStyle/>
          <a:p>
            <a:pPr algn="l">
              <a:buClr>
                <a:schemeClr val="tx2"/>
              </a:buClr>
            </a:pPr>
            <a:fld id="{0BA9A54C-67C5-4234-BB42-1D2D996DC2E4}" type="slidenum">
              <a:rPr lang="de-DE" smtClean="0"/>
              <a:pPr algn="l">
                <a:buClr>
                  <a:schemeClr val="tx2"/>
                </a:buClr>
              </a:pPr>
              <a:t>‹#›</a:t>
            </a:fld>
            <a:endParaRPr lang="de-DE" dirty="0"/>
          </a:p>
        </p:txBody>
      </p:sp>
      <p:sp>
        <p:nvSpPr>
          <p:cNvPr id="22" name="Textplatzhalter 15">
            <a:extLst>
              <a:ext uri="{FF2B5EF4-FFF2-40B4-BE49-F238E27FC236}">
                <a16:creationId xmlns:a16="http://schemas.microsoft.com/office/drawing/2014/main" id="{F9F097CE-8420-43BB-A756-E420CCCC8E5D}"/>
              </a:ext>
            </a:extLst>
          </p:cNvPr>
          <p:cNvSpPr>
            <a:spLocks noGrp="1"/>
          </p:cNvSpPr>
          <p:nvPr>
            <p:ph type="body" sz="quarter" idx="21" hasCustomPrompt="1"/>
          </p:nvPr>
        </p:nvSpPr>
        <p:spPr>
          <a:xfrm>
            <a:off x="2156660" y="2936700"/>
            <a:ext cx="3728781" cy="346681"/>
          </a:xfrm>
          <a:prstGeom prst="roundRect">
            <a:avLst>
              <a:gd name="adj" fmla="val 50000"/>
            </a:avLst>
          </a:prstGeom>
          <a:solidFill>
            <a:srgbClr val="0045FF"/>
          </a:solidFill>
          <a:ln>
            <a:noFill/>
          </a:ln>
        </p:spPr>
        <p:txBody>
          <a:bodyPr vert="horz" wrap="square" lIns="108000" tIns="0" rIns="0" bIns="0" rtlCol="0" anchor="ctr">
            <a:noAutofit/>
          </a:bodyPr>
          <a:lstStyle>
            <a:lvl1pPr marL="273050" indent="-273050" algn="l">
              <a:buNone/>
              <a:defRPr lang="de-DE" b="1" dirty="0" smtClean="0">
                <a:solidFill>
                  <a:schemeClr val="bg1"/>
                </a:solidFill>
                <a:cs typeface="Calibri" panose="020F0502020204030204" pitchFamily="34" charset="0"/>
              </a:defRPr>
            </a:lvl1pPr>
            <a:lvl2pPr>
              <a:defRPr lang="de-DE" smtClean="0">
                <a:latin typeface="+mn-lt"/>
              </a:defRPr>
            </a:lvl2pPr>
            <a:lvl3pPr>
              <a:defRPr lang="de-DE" smtClean="0">
                <a:latin typeface="+mn-lt"/>
              </a:defRPr>
            </a:lvl3pPr>
            <a:lvl4pPr marL="1447800" indent="-342900">
              <a:buNone/>
              <a:defRPr lang="de-DE" smtClean="0">
                <a:latin typeface="+mn-lt"/>
              </a:defRPr>
            </a:lvl4pPr>
            <a:lvl5pPr>
              <a:defRPr lang="de-DE">
                <a:latin typeface="+mn-lt"/>
              </a:defRPr>
            </a:lvl5pPr>
          </a:lstStyle>
          <a:p>
            <a:pPr marL="273050" lvl="0" indent="-273050" defTabSz="457200"/>
            <a:r>
              <a:rPr lang="de-DE" dirty="0">
                <a:solidFill>
                  <a:schemeClr val="bg1"/>
                </a:solidFill>
              </a:rPr>
              <a:t>2.	LOREM IPSUM DOLOR SIT AMET</a:t>
            </a:r>
          </a:p>
        </p:txBody>
      </p:sp>
      <p:sp>
        <p:nvSpPr>
          <p:cNvPr id="23" name="Textplatzhalter 15">
            <a:extLst>
              <a:ext uri="{FF2B5EF4-FFF2-40B4-BE49-F238E27FC236}">
                <a16:creationId xmlns:a16="http://schemas.microsoft.com/office/drawing/2014/main" id="{7E52B595-5B13-4E07-B965-E31C53F39E9D}"/>
              </a:ext>
            </a:extLst>
          </p:cNvPr>
          <p:cNvSpPr>
            <a:spLocks noGrp="1"/>
          </p:cNvSpPr>
          <p:nvPr>
            <p:ph type="body" sz="quarter" idx="22" hasCustomPrompt="1"/>
          </p:nvPr>
        </p:nvSpPr>
        <p:spPr>
          <a:xfrm>
            <a:off x="2156660" y="3962831"/>
            <a:ext cx="3728781" cy="346681"/>
          </a:xfrm>
          <a:prstGeom prst="roundRect">
            <a:avLst>
              <a:gd name="adj" fmla="val 50000"/>
            </a:avLst>
          </a:prstGeom>
          <a:solidFill>
            <a:srgbClr val="0045FF"/>
          </a:solidFill>
          <a:ln>
            <a:noFill/>
          </a:ln>
        </p:spPr>
        <p:txBody>
          <a:bodyPr vert="horz" wrap="square" lIns="108000" tIns="0" rIns="0" bIns="0" rtlCol="0" anchor="ctr">
            <a:noAutofit/>
          </a:bodyPr>
          <a:lstStyle>
            <a:lvl1pPr marL="273050" indent="-273050" algn="l">
              <a:buNone/>
              <a:defRPr lang="de-DE" b="1" dirty="0" smtClean="0">
                <a:solidFill>
                  <a:schemeClr val="bg1"/>
                </a:solidFill>
                <a:cs typeface="Calibri" panose="020F0502020204030204" pitchFamily="34" charset="0"/>
              </a:defRPr>
            </a:lvl1pPr>
            <a:lvl2pPr>
              <a:defRPr lang="de-DE" smtClean="0">
                <a:latin typeface="+mn-lt"/>
              </a:defRPr>
            </a:lvl2pPr>
            <a:lvl3pPr>
              <a:defRPr lang="de-DE" smtClean="0">
                <a:latin typeface="+mn-lt"/>
              </a:defRPr>
            </a:lvl3pPr>
            <a:lvl4pPr marL="1447800" indent="-342900">
              <a:buNone/>
              <a:defRPr lang="de-DE" smtClean="0">
                <a:latin typeface="+mn-lt"/>
              </a:defRPr>
            </a:lvl4pPr>
            <a:lvl5pPr>
              <a:defRPr lang="de-DE">
                <a:latin typeface="+mn-lt"/>
              </a:defRPr>
            </a:lvl5pPr>
          </a:lstStyle>
          <a:p>
            <a:pPr marL="273050" lvl="0" indent="-273050" defTabSz="457200"/>
            <a:r>
              <a:rPr lang="de-DE" dirty="0">
                <a:solidFill>
                  <a:schemeClr val="bg1"/>
                </a:solidFill>
              </a:rPr>
              <a:t>3.	LOREM IPSUM DOLOR SIT</a:t>
            </a:r>
          </a:p>
        </p:txBody>
      </p:sp>
      <p:sp>
        <p:nvSpPr>
          <p:cNvPr id="24" name="Textplatzhalter 15">
            <a:extLst>
              <a:ext uri="{FF2B5EF4-FFF2-40B4-BE49-F238E27FC236}">
                <a16:creationId xmlns:a16="http://schemas.microsoft.com/office/drawing/2014/main" id="{5FBD3388-134F-41C1-BB88-37FDAB875DFE}"/>
              </a:ext>
            </a:extLst>
          </p:cNvPr>
          <p:cNvSpPr>
            <a:spLocks noGrp="1"/>
          </p:cNvSpPr>
          <p:nvPr>
            <p:ph type="body" sz="quarter" idx="23" hasCustomPrompt="1"/>
          </p:nvPr>
        </p:nvSpPr>
        <p:spPr>
          <a:xfrm>
            <a:off x="6442910" y="1908000"/>
            <a:ext cx="3728781" cy="346681"/>
          </a:xfrm>
          <a:prstGeom prst="roundRect">
            <a:avLst>
              <a:gd name="adj" fmla="val 50000"/>
            </a:avLst>
          </a:prstGeom>
          <a:solidFill>
            <a:srgbClr val="0045FF"/>
          </a:solidFill>
          <a:ln>
            <a:noFill/>
          </a:ln>
        </p:spPr>
        <p:txBody>
          <a:bodyPr vert="horz" wrap="square" lIns="108000" tIns="0" rIns="0" bIns="0" rtlCol="0" anchor="ctr">
            <a:noAutofit/>
          </a:bodyPr>
          <a:lstStyle>
            <a:lvl1pPr marL="273050" indent="-273050" algn="l">
              <a:buNone/>
              <a:defRPr lang="de-DE" b="1" dirty="0" smtClean="0">
                <a:solidFill>
                  <a:schemeClr val="bg1"/>
                </a:solidFill>
                <a:cs typeface="Calibri" panose="020F0502020204030204" pitchFamily="34" charset="0"/>
              </a:defRPr>
            </a:lvl1pPr>
            <a:lvl2pPr>
              <a:defRPr lang="de-DE" smtClean="0">
                <a:latin typeface="+mn-lt"/>
              </a:defRPr>
            </a:lvl2pPr>
            <a:lvl3pPr>
              <a:defRPr lang="de-DE" smtClean="0">
                <a:latin typeface="+mn-lt"/>
              </a:defRPr>
            </a:lvl3pPr>
            <a:lvl4pPr marL="1447800" indent="-342900">
              <a:buNone/>
              <a:defRPr lang="de-DE" smtClean="0">
                <a:latin typeface="+mn-lt"/>
              </a:defRPr>
            </a:lvl4pPr>
            <a:lvl5pPr>
              <a:defRPr lang="de-DE">
                <a:latin typeface="+mn-lt"/>
              </a:defRPr>
            </a:lvl5pPr>
          </a:lstStyle>
          <a:p>
            <a:pPr marL="273050" lvl="0" indent="-273050" defTabSz="457200"/>
            <a:r>
              <a:rPr lang="de-DE" dirty="0">
                <a:solidFill>
                  <a:schemeClr val="bg1"/>
                </a:solidFill>
              </a:rPr>
              <a:t>4.	LOREM IPSUM DOLOR SIT</a:t>
            </a:r>
          </a:p>
        </p:txBody>
      </p:sp>
      <p:sp>
        <p:nvSpPr>
          <p:cNvPr id="25" name="Textplatzhalter 15">
            <a:extLst>
              <a:ext uri="{FF2B5EF4-FFF2-40B4-BE49-F238E27FC236}">
                <a16:creationId xmlns:a16="http://schemas.microsoft.com/office/drawing/2014/main" id="{F27F5667-82E1-487C-AA90-04EEBA638D7F}"/>
              </a:ext>
            </a:extLst>
          </p:cNvPr>
          <p:cNvSpPr>
            <a:spLocks noGrp="1"/>
          </p:cNvSpPr>
          <p:nvPr>
            <p:ph type="body" sz="quarter" idx="24" hasCustomPrompt="1"/>
          </p:nvPr>
        </p:nvSpPr>
        <p:spPr>
          <a:xfrm>
            <a:off x="6442910" y="2936700"/>
            <a:ext cx="3728781" cy="346681"/>
          </a:xfrm>
          <a:prstGeom prst="roundRect">
            <a:avLst>
              <a:gd name="adj" fmla="val 50000"/>
            </a:avLst>
          </a:prstGeom>
          <a:solidFill>
            <a:srgbClr val="0045FF"/>
          </a:solidFill>
          <a:ln>
            <a:noFill/>
          </a:ln>
        </p:spPr>
        <p:txBody>
          <a:bodyPr vert="horz" wrap="square" lIns="108000" tIns="0" rIns="0" bIns="0" rtlCol="0" anchor="ctr">
            <a:noAutofit/>
          </a:bodyPr>
          <a:lstStyle>
            <a:lvl1pPr marL="273050" indent="-273050" algn="l">
              <a:buNone/>
              <a:defRPr lang="de-DE" b="1" dirty="0" smtClean="0">
                <a:solidFill>
                  <a:schemeClr val="bg1"/>
                </a:solidFill>
                <a:cs typeface="Calibri" panose="020F0502020204030204" pitchFamily="34" charset="0"/>
              </a:defRPr>
            </a:lvl1pPr>
            <a:lvl2pPr>
              <a:defRPr lang="de-DE" smtClean="0">
                <a:latin typeface="+mn-lt"/>
              </a:defRPr>
            </a:lvl2pPr>
            <a:lvl3pPr>
              <a:defRPr lang="de-DE" smtClean="0">
                <a:latin typeface="+mn-lt"/>
              </a:defRPr>
            </a:lvl3pPr>
            <a:lvl4pPr marL="1447800" indent="-342900">
              <a:buNone/>
              <a:defRPr lang="de-DE" smtClean="0">
                <a:latin typeface="+mn-lt"/>
              </a:defRPr>
            </a:lvl4pPr>
            <a:lvl5pPr>
              <a:defRPr lang="de-DE">
                <a:latin typeface="+mn-lt"/>
              </a:defRPr>
            </a:lvl5pPr>
          </a:lstStyle>
          <a:p>
            <a:pPr marL="273050" lvl="0" indent="-273050" defTabSz="457200"/>
            <a:r>
              <a:rPr lang="de-DE" dirty="0">
                <a:solidFill>
                  <a:schemeClr val="bg1"/>
                </a:solidFill>
              </a:rPr>
              <a:t>5.	LOREM IPSUM DOLOR SIT</a:t>
            </a:r>
          </a:p>
        </p:txBody>
      </p:sp>
      <p:sp>
        <p:nvSpPr>
          <p:cNvPr id="26" name="Textplatzhalter 15">
            <a:extLst>
              <a:ext uri="{FF2B5EF4-FFF2-40B4-BE49-F238E27FC236}">
                <a16:creationId xmlns:a16="http://schemas.microsoft.com/office/drawing/2014/main" id="{08796B46-18A8-4D4B-8DC5-8E5606685BF2}"/>
              </a:ext>
            </a:extLst>
          </p:cNvPr>
          <p:cNvSpPr>
            <a:spLocks noGrp="1"/>
          </p:cNvSpPr>
          <p:nvPr>
            <p:ph type="body" sz="quarter" idx="25" hasCustomPrompt="1"/>
          </p:nvPr>
        </p:nvSpPr>
        <p:spPr>
          <a:xfrm>
            <a:off x="6442910" y="3962831"/>
            <a:ext cx="3728781" cy="346681"/>
          </a:xfrm>
          <a:prstGeom prst="roundRect">
            <a:avLst>
              <a:gd name="adj" fmla="val 50000"/>
            </a:avLst>
          </a:prstGeom>
          <a:solidFill>
            <a:srgbClr val="0045FF"/>
          </a:solidFill>
          <a:ln>
            <a:noFill/>
          </a:ln>
        </p:spPr>
        <p:txBody>
          <a:bodyPr vert="horz" wrap="square" lIns="108000" tIns="0" rIns="0" bIns="0" rtlCol="0" anchor="ctr">
            <a:noAutofit/>
          </a:bodyPr>
          <a:lstStyle>
            <a:lvl1pPr marL="273050" indent="-273050" algn="l">
              <a:buNone/>
              <a:defRPr lang="de-DE" b="1" dirty="0" smtClean="0">
                <a:solidFill>
                  <a:schemeClr val="bg1"/>
                </a:solidFill>
                <a:cs typeface="Calibri" panose="020F0502020204030204" pitchFamily="34" charset="0"/>
              </a:defRPr>
            </a:lvl1pPr>
            <a:lvl2pPr>
              <a:defRPr lang="de-DE" smtClean="0">
                <a:latin typeface="+mn-lt"/>
              </a:defRPr>
            </a:lvl2pPr>
            <a:lvl3pPr>
              <a:defRPr lang="de-DE" smtClean="0">
                <a:latin typeface="+mn-lt"/>
              </a:defRPr>
            </a:lvl3pPr>
            <a:lvl4pPr marL="1447800" indent="-342900">
              <a:buNone/>
              <a:defRPr lang="de-DE" smtClean="0">
                <a:latin typeface="+mn-lt"/>
              </a:defRPr>
            </a:lvl4pPr>
            <a:lvl5pPr>
              <a:defRPr lang="de-DE">
                <a:latin typeface="+mn-lt"/>
              </a:defRPr>
            </a:lvl5pPr>
          </a:lstStyle>
          <a:p>
            <a:pPr marL="273050" lvl="0" indent="-273050" defTabSz="457200"/>
            <a:r>
              <a:rPr lang="de-DE" dirty="0">
                <a:solidFill>
                  <a:schemeClr val="bg1"/>
                </a:solidFill>
              </a:rPr>
              <a:t>6.	LOREM IPSUM DOLOR SIT AMET</a:t>
            </a:r>
          </a:p>
        </p:txBody>
      </p:sp>
    </p:spTree>
    <p:extLst>
      <p:ext uri="{BB962C8B-B14F-4D97-AF65-F5344CB8AC3E}">
        <p14:creationId xmlns:p14="http://schemas.microsoft.com/office/powerpoint/2010/main" val="1867452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One Conten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E5EC7C-E19B-467B-807D-686F3CCA24BA}"/>
              </a:ext>
            </a:extLst>
          </p:cNvPr>
          <p:cNvSpPr>
            <a:spLocks noGrp="1"/>
          </p:cNvSpPr>
          <p:nvPr>
            <p:ph type="title" hasCustomPrompt="1"/>
          </p:nvPr>
        </p:nvSpPr>
        <p:spPr/>
        <p:txBody>
          <a:bodyPr/>
          <a:lstStyle/>
          <a:p>
            <a:r>
              <a:rPr lang="en-US" dirty="0"/>
              <a:t>Add title</a:t>
            </a:r>
            <a:endParaRPr lang="de-DE" dirty="0"/>
          </a:p>
        </p:txBody>
      </p:sp>
      <p:sp>
        <p:nvSpPr>
          <p:cNvPr id="3" name="Datumsplatzhalter 2">
            <a:extLst>
              <a:ext uri="{FF2B5EF4-FFF2-40B4-BE49-F238E27FC236}">
                <a16:creationId xmlns:a16="http://schemas.microsoft.com/office/drawing/2014/main" id="{1BE1F4BE-99C4-4AF5-87C8-E59DC89A1392}"/>
              </a:ext>
            </a:extLst>
          </p:cNvPr>
          <p:cNvSpPr>
            <a:spLocks noGrp="1"/>
          </p:cNvSpPr>
          <p:nvPr>
            <p:ph type="dt" sz="half" idx="11"/>
          </p:nvPr>
        </p:nvSpPr>
        <p:spPr/>
        <p:txBody>
          <a:bodyPr/>
          <a:lstStyle/>
          <a:p>
            <a:pPr algn="r">
              <a:buClr>
                <a:schemeClr val="tx2"/>
              </a:buClr>
            </a:pPr>
            <a:r>
              <a:rPr lang="cs-CZ"/>
              <a:t>7.10. 2021</a:t>
            </a:r>
            <a:endParaRPr lang="de-DE" dirty="0"/>
          </a:p>
        </p:txBody>
      </p:sp>
      <p:sp>
        <p:nvSpPr>
          <p:cNvPr id="4" name="Fußzeilenplatzhalter 3">
            <a:extLst>
              <a:ext uri="{FF2B5EF4-FFF2-40B4-BE49-F238E27FC236}">
                <a16:creationId xmlns:a16="http://schemas.microsoft.com/office/drawing/2014/main" id="{852EBC74-C4E5-4080-A813-B55831C4A96B}"/>
              </a:ext>
            </a:extLst>
          </p:cNvPr>
          <p:cNvSpPr>
            <a:spLocks noGrp="1"/>
          </p:cNvSpPr>
          <p:nvPr>
            <p:ph type="ftr" sz="quarter" idx="12"/>
          </p:nvPr>
        </p:nvSpPr>
        <p:spPr/>
        <p:txBody>
          <a:bodyPr/>
          <a:lstStyle/>
          <a:p>
            <a:pPr algn="l" defTabSz="914400"/>
            <a:endParaRPr lang="de-DE" dirty="0"/>
          </a:p>
        </p:txBody>
      </p:sp>
      <p:sp>
        <p:nvSpPr>
          <p:cNvPr id="5" name="Foliennummernplatzhalter 4">
            <a:extLst>
              <a:ext uri="{FF2B5EF4-FFF2-40B4-BE49-F238E27FC236}">
                <a16:creationId xmlns:a16="http://schemas.microsoft.com/office/drawing/2014/main" id="{C158FD50-5D8D-4ADC-B424-70C6506359F9}"/>
              </a:ext>
            </a:extLst>
          </p:cNvPr>
          <p:cNvSpPr>
            <a:spLocks noGrp="1"/>
          </p:cNvSpPr>
          <p:nvPr>
            <p:ph type="sldNum" sz="quarter" idx="13"/>
          </p:nvPr>
        </p:nvSpPr>
        <p:spPr/>
        <p:txBody>
          <a:bodyPr/>
          <a:lstStyle/>
          <a:p>
            <a:pPr algn="l">
              <a:buClr>
                <a:schemeClr val="tx2"/>
              </a:buClr>
            </a:pPr>
            <a:fld id="{0BA9A54C-67C5-4234-BB42-1D2D996DC2E4}" type="slidenum">
              <a:rPr lang="de-DE" smtClean="0"/>
              <a:pPr algn="l">
                <a:buClr>
                  <a:schemeClr val="tx2"/>
                </a:buClr>
              </a:pPr>
              <a:t>‹#›</a:t>
            </a:fld>
            <a:endParaRPr lang="de-DE" dirty="0"/>
          </a:p>
        </p:txBody>
      </p:sp>
      <p:sp>
        <p:nvSpPr>
          <p:cNvPr id="8" name="Textplatzhalter 7">
            <a:extLst>
              <a:ext uri="{FF2B5EF4-FFF2-40B4-BE49-F238E27FC236}">
                <a16:creationId xmlns:a16="http://schemas.microsoft.com/office/drawing/2014/main" id="{E8FC3384-5EC3-43B7-90FF-41E0694407AD}"/>
              </a:ext>
            </a:extLst>
          </p:cNvPr>
          <p:cNvSpPr>
            <a:spLocks noGrp="1"/>
          </p:cNvSpPr>
          <p:nvPr>
            <p:ph type="body" sz="quarter" idx="14" hasCustomPrompt="1"/>
          </p:nvPr>
        </p:nvSpPr>
        <p:spPr>
          <a:xfrm>
            <a:off x="421951" y="1449388"/>
            <a:ext cx="11362062" cy="4799012"/>
          </a:xfrm>
        </p:spPr>
        <p:txBody>
          <a:bodyPr lIns="0" rIns="0">
            <a:noAutofit/>
          </a:bodyPr>
          <a:lstStyle>
            <a:lvl1pPr marL="270000" indent="-270000">
              <a:buFont typeface="Arial" panose="020B0604020202020204" pitchFamily="34" charset="0"/>
              <a:buChar char="•"/>
              <a:defRPr/>
            </a:lvl1pPr>
            <a:lvl2pPr marL="540000" indent="-270000">
              <a:buFont typeface="Arial" panose="020B0604020202020204" pitchFamily="34" charset="0"/>
              <a:buChar char="•"/>
              <a:defRPr/>
            </a:lvl2pPr>
            <a:lvl3pPr>
              <a:buFont typeface="Arial" panose="020B0604020202020204" pitchFamily="34" charset="0"/>
              <a:buChar char="•"/>
              <a:defRPr/>
            </a:lvl3pPr>
            <a:lvl4pPr marL="1080000" indent="-270000">
              <a:buFont typeface="Arial" panose="020B0604020202020204" pitchFamily="34" charset="0"/>
              <a:buChar char="•"/>
              <a:defRPr/>
            </a:lvl4pPr>
            <a:lvl5pPr marL="1350000" indent="-270000">
              <a:buFont typeface="Arial" panose="020B0604020202020204" pitchFamily="34" charset="0"/>
              <a:buChar char="•"/>
              <a:defRPr/>
            </a:lvl5pPr>
            <a:lvl6pPr indent="-270000">
              <a:buFont typeface="Arial" panose="020B0604020202020204" pitchFamily="34" charset="0"/>
              <a:buChar char="•"/>
              <a:defRPr/>
            </a:lvl6pPr>
            <a:lvl7pPr marL="1890000" indent="-270000">
              <a:buFont typeface="Arial" panose="020B0604020202020204" pitchFamily="34" charset="0"/>
              <a:buChar char="•"/>
              <a:defRPr/>
            </a:lvl7pPr>
            <a:lvl8pPr marL="2160000" indent="-270000">
              <a:buFont typeface="Arial" panose="020B0604020202020204" pitchFamily="34" charset="0"/>
              <a:buChar char="•"/>
              <a:defRPr/>
            </a:lvl8pPr>
            <a:lvl9pPr marL="2430000" indent="-270000">
              <a:buFont typeface="Arial" panose="020B0604020202020204" pitchFamily="34" charset="0"/>
              <a:buChar char="•"/>
              <a:defRPr/>
            </a:lvl9pPr>
          </a:lstStyle>
          <a:p>
            <a:pPr lvl="0"/>
            <a:r>
              <a:rPr lang="de-DE" dirty="0"/>
              <a:t>First </a:t>
            </a:r>
            <a:r>
              <a:rPr lang="de-DE" dirty="0" err="1"/>
              <a:t>level</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a:t>Eight </a:t>
            </a:r>
            <a:r>
              <a:rPr lang="de-DE" dirty="0" err="1"/>
              <a:t>level</a:t>
            </a:r>
            <a:endParaRPr lang="de-DE" dirty="0"/>
          </a:p>
          <a:p>
            <a:pPr lvl="8"/>
            <a:r>
              <a:rPr lang="de-DE" dirty="0" err="1"/>
              <a:t>Ninth</a:t>
            </a:r>
            <a:r>
              <a:rPr lang="de-DE" dirty="0"/>
              <a:t> </a:t>
            </a:r>
            <a:r>
              <a:rPr lang="de-DE" dirty="0" err="1"/>
              <a:t>level</a:t>
            </a:r>
            <a:endParaRPr lang="de-DE" dirty="0"/>
          </a:p>
          <a:p>
            <a:pPr lvl="8"/>
            <a:endParaRPr lang="de-DE" dirty="0"/>
          </a:p>
          <a:p>
            <a:pPr lvl="3"/>
            <a:endParaRPr lang="de-DE" dirty="0"/>
          </a:p>
          <a:p>
            <a:pPr lvl="4"/>
            <a:endParaRPr lang="de-DE" dirty="0"/>
          </a:p>
          <a:p>
            <a:pPr lvl="5"/>
            <a:endParaRPr lang="de-DE" dirty="0"/>
          </a:p>
          <a:p>
            <a:pPr lvl="6"/>
            <a:endParaRPr lang="de-DE" dirty="0"/>
          </a:p>
          <a:p>
            <a:pPr lvl="7"/>
            <a:endParaRPr lang="de-DE" dirty="0"/>
          </a:p>
          <a:p>
            <a:pPr lvl="8"/>
            <a:endParaRPr lang="de-DE" dirty="0"/>
          </a:p>
        </p:txBody>
      </p:sp>
    </p:spTree>
    <p:extLst>
      <p:ext uri="{BB962C8B-B14F-4D97-AF65-F5344CB8AC3E}">
        <p14:creationId xmlns:p14="http://schemas.microsoft.com/office/powerpoint/2010/main" val="120279763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Two Contents">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1199AC-D2AD-47C5-9464-C9D6EECB3FCD}"/>
              </a:ext>
            </a:extLst>
          </p:cNvPr>
          <p:cNvSpPr>
            <a:spLocks noGrp="1"/>
          </p:cNvSpPr>
          <p:nvPr>
            <p:ph type="title" hasCustomPrompt="1"/>
          </p:nvPr>
        </p:nvSpPr>
        <p:spPr>
          <a:xfrm>
            <a:off x="414969" y="404812"/>
            <a:ext cx="11362062" cy="751127"/>
          </a:xfrm>
        </p:spPr>
        <p:txBody>
          <a:bodyPr/>
          <a:lstStyle/>
          <a:p>
            <a:r>
              <a:rPr lang="en-US" dirty="0"/>
              <a:t>Add title</a:t>
            </a:r>
            <a:endParaRPr lang="de-DE" dirty="0"/>
          </a:p>
        </p:txBody>
      </p:sp>
      <p:sp>
        <p:nvSpPr>
          <p:cNvPr id="3" name="Datumsplatzhalter 2">
            <a:extLst>
              <a:ext uri="{FF2B5EF4-FFF2-40B4-BE49-F238E27FC236}">
                <a16:creationId xmlns:a16="http://schemas.microsoft.com/office/drawing/2014/main" id="{4CAABC5D-E9F1-4C72-9C21-B46E9546B99E}"/>
              </a:ext>
            </a:extLst>
          </p:cNvPr>
          <p:cNvSpPr>
            <a:spLocks noGrp="1"/>
          </p:cNvSpPr>
          <p:nvPr>
            <p:ph type="dt" sz="half" idx="11"/>
          </p:nvPr>
        </p:nvSpPr>
        <p:spPr/>
        <p:txBody>
          <a:bodyPr/>
          <a:lstStyle/>
          <a:p>
            <a:pPr algn="r">
              <a:buClr>
                <a:schemeClr val="tx2"/>
              </a:buClr>
            </a:pPr>
            <a:r>
              <a:rPr lang="cs-CZ"/>
              <a:t>7.10. 2021</a:t>
            </a:r>
            <a:endParaRPr lang="de-DE" dirty="0"/>
          </a:p>
        </p:txBody>
      </p:sp>
      <p:sp>
        <p:nvSpPr>
          <p:cNvPr id="5" name="Fußzeilenplatzhalter 4">
            <a:extLst>
              <a:ext uri="{FF2B5EF4-FFF2-40B4-BE49-F238E27FC236}">
                <a16:creationId xmlns:a16="http://schemas.microsoft.com/office/drawing/2014/main" id="{C53EC293-36DC-46B7-A520-1E2555F6BDA3}"/>
              </a:ext>
            </a:extLst>
          </p:cNvPr>
          <p:cNvSpPr>
            <a:spLocks noGrp="1"/>
          </p:cNvSpPr>
          <p:nvPr>
            <p:ph type="ftr" sz="quarter" idx="12"/>
          </p:nvPr>
        </p:nvSpPr>
        <p:spPr/>
        <p:txBody>
          <a:bodyPr/>
          <a:lstStyle/>
          <a:p>
            <a:pPr algn="l" defTabSz="914400"/>
            <a:endParaRPr lang="de-DE" dirty="0"/>
          </a:p>
        </p:txBody>
      </p:sp>
      <p:sp>
        <p:nvSpPr>
          <p:cNvPr id="7" name="Foliennummernplatzhalter 6">
            <a:extLst>
              <a:ext uri="{FF2B5EF4-FFF2-40B4-BE49-F238E27FC236}">
                <a16:creationId xmlns:a16="http://schemas.microsoft.com/office/drawing/2014/main" id="{439F5BFF-0955-421D-AFBA-C27476BAD020}"/>
              </a:ext>
            </a:extLst>
          </p:cNvPr>
          <p:cNvSpPr>
            <a:spLocks noGrp="1"/>
          </p:cNvSpPr>
          <p:nvPr>
            <p:ph type="sldNum" sz="quarter" idx="13"/>
          </p:nvPr>
        </p:nvSpPr>
        <p:spPr/>
        <p:txBody>
          <a:bodyPr/>
          <a:lstStyle/>
          <a:p>
            <a:pPr algn="l">
              <a:buClr>
                <a:schemeClr val="tx2"/>
              </a:buClr>
            </a:pPr>
            <a:fld id="{0BA9A54C-67C5-4234-BB42-1D2D996DC2E4}" type="slidenum">
              <a:rPr lang="de-DE" smtClean="0"/>
              <a:pPr algn="l">
                <a:buClr>
                  <a:schemeClr val="tx2"/>
                </a:buClr>
              </a:pPr>
              <a:t>‹#›</a:t>
            </a:fld>
            <a:endParaRPr lang="de-DE" dirty="0"/>
          </a:p>
        </p:txBody>
      </p:sp>
      <p:sp>
        <p:nvSpPr>
          <p:cNvPr id="15" name="Textplatzhalter 7">
            <a:extLst>
              <a:ext uri="{FF2B5EF4-FFF2-40B4-BE49-F238E27FC236}">
                <a16:creationId xmlns:a16="http://schemas.microsoft.com/office/drawing/2014/main" id="{9E97C0E8-8FAC-4A7F-8A48-9E311979D763}"/>
              </a:ext>
            </a:extLst>
          </p:cNvPr>
          <p:cNvSpPr>
            <a:spLocks noGrp="1"/>
          </p:cNvSpPr>
          <p:nvPr>
            <p:ph type="body" sz="quarter" idx="14" hasCustomPrompt="1"/>
          </p:nvPr>
        </p:nvSpPr>
        <p:spPr>
          <a:xfrm>
            <a:off x="421951" y="1449388"/>
            <a:ext cx="5580000" cy="4799012"/>
          </a:xfrm>
        </p:spPr>
        <p:txBody>
          <a:bodyPr/>
          <a:lstStyle>
            <a:lvl1pPr marL="270000" indent="-270000">
              <a:buFont typeface="Arial" panose="020B0604020202020204" pitchFamily="34" charset="0"/>
              <a:buChar char="•"/>
              <a:defRPr/>
            </a:lvl1pPr>
            <a:lvl2pPr marL="540000" indent="-270000">
              <a:buFont typeface="Arial" panose="020B0604020202020204" pitchFamily="34" charset="0"/>
              <a:buChar char="•"/>
              <a:defRPr/>
            </a:lvl2pPr>
            <a:lvl3pPr>
              <a:buFont typeface="Arial" panose="020B0604020202020204" pitchFamily="34" charset="0"/>
              <a:buChar char="•"/>
              <a:defRPr/>
            </a:lvl3pPr>
            <a:lvl4pPr marL="1080000" indent="-270000">
              <a:buFont typeface="Arial" panose="020B0604020202020204" pitchFamily="34" charset="0"/>
              <a:buChar char="•"/>
              <a:defRPr/>
            </a:lvl4pPr>
            <a:lvl5pPr marL="1350000" indent="-270000">
              <a:buFont typeface="Arial" panose="020B0604020202020204" pitchFamily="34" charset="0"/>
              <a:buChar char="•"/>
              <a:defRPr/>
            </a:lvl5pPr>
            <a:lvl6pPr indent="-270000">
              <a:buFont typeface="Arial" panose="020B0604020202020204" pitchFamily="34" charset="0"/>
              <a:buChar char="•"/>
              <a:defRPr/>
            </a:lvl6pPr>
            <a:lvl7pPr marL="1890000" indent="-270000">
              <a:buFont typeface="Arial" panose="020B0604020202020204" pitchFamily="34" charset="0"/>
              <a:buChar char="•"/>
              <a:defRPr/>
            </a:lvl7pPr>
            <a:lvl8pPr marL="2160000" indent="-270000">
              <a:buFont typeface="Arial" panose="020B0604020202020204" pitchFamily="34" charset="0"/>
              <a:buChar char="•"/>
              <a:defRPr/>
            </a:lvl8pPr>
            <a:lvl9pPr marL="2430000" indent="-270000">
              <a:buFont typeface="Arial" panose="020B0604020202020204" pitchFamily="34" charset="0"/>
              <a:buChar char="•"/>
              <a:defRPr/>
            </a:lvl9pPr>
          </a:lstStyle>
          <a:p>
            <a:pPr lvl="0"/>
            <a:r>
              <a:rPr lang="de-DE" dirty="0"/>
              <a:t>First </a:t>
            </a:r>
            <a:r>
              <a:rPr lang="de-DE" dirty="0" err="1"/>
              <a:t>level</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a:t>Eight </a:t>
            </a:r>
            <a:r>
              <a:rPr lang="de-DE" dirty="0" err="1"/>
              <a:t>level</a:t>
            </a:r>
            <a:endParaRPr lang="de-DE" dirty="0"/>
          </a:p>
          <a:p>
            <a:pPr lvl="8"/>
            <a:r>
              <a:rPr lang="de-DE" dirty="0" err="1"/>
              <a:t>Ninth</a:t>
            </a:r>
            <a:r>
              <a:rPr lang="de-DE" dirty="0"/>
              <a:t> </a:t>
            </a:r>
            <a:r>
              <a:rPr lang="de-DE" dirty="0" err="1"/>
              <a:t>level</a:t>
            </a:r>
            <a:endParaRPr lang="de-DE" dirty="0"/>
          </a:p>
          <a:p>
            <a:pPr lvl="8"/>
            <a:endParaRPr lang="de-DE" dirty="0"/>
          </a:p>
          <a:p>
            <a:pPr lvl="3"/>
            <a:endParaRPr lang="de-DE" dirty="0"/>
          </a:p>
          <a:p>
            <a:pPr lvl="4"/>
            <a:endParaRPr lang="de-DE" dirty="0"/>
          </a:p>
          <a:p>
            <a:pPr lvl="5"/>
            <a:endParaRPr lang="de-DE" dirty="0"/>
          </a:p>
          <a:p>
            <a:pPr lvl="6"/>
            <a:endParaRPr lang="de-DE" dirty="0"/>
          </a:p>
          <a:p>
            <a:pPr lvl="7"/>
            <a:endParaRPr lang="de-DE" dirty="0"/>
          </a:p>
          <a:p>
            <a:pPr lvl="8"/>
            <a:endParaRPr lang="de-DE" dirty="0"/>
          </a:p>
        </p:txBody>
      </p:sp>
      <p:sp>
        <p:nvSpPr>
          <p:cNvPr id="16" name="Textplatzhalter 7">
            <a:extLst>
              <a:ext uri="{FF2B5EF4-FFF2-40B4-BE49-F238E27FC236}">
                <a16:creationId xmlns:a16="http://schemas.microsoft.com/office/drawing/2014/main" id="{850AEE45-1A75-4998-A0CA-A6DB7B73A734}"/>
              </a:ext>
            </a:extLst>
          </p:cNvPr>
          <p:cNvSpPr>
            <a:spLocks noGrp="1"/>
          </p:cNvSpPr>
          <p:nvPr>
            <p:ph type="body" sz="quarter" idx="15" hasCustomPrompt="1"/>
          </p:nvPr>
        </p:nvSpPr>
        <p:spPr>
          <a:xfrm>
            <a:off x="6197031" y="1449388"/>
            <a:ext cx="5580000" cy="4799012"/>
          </a:xfrm>
        </p:spPr>
        <p:txBody>
          <a:bodyPr/>
          <a:lstStyle>
            <a:lvl1pPr marL="270000" indent="-270000">
              <a:buFont typeface="Arial" panose="020B0604020202020204" pitchFamily="34" charset="0"/>
              <a:buChar char="•"/>
              <a:defRPr/>
            </a:lvl1pPr>
            <a:lvl2pPr marL="540000" indent="-270000">
              <a:buFont typeface="Arial" panose="020B0604020202020204" pitchFamily="34" charset="0"/>
              <a:buChar char="•"/>
              <a:defRPr/>
            </a:lvl2pPr>
            <a:lvl3pPr>
              <a:buFont typeface="Arial" panose="020B0604020202020204" pitchFamily="34" charset="0"/>
              <a:buChar char="•"/>
              <a:defRPr/>
            </a:lvl3pPr>
            <a:lvl4pPr marL="1080000" indent="-270000">
              <a:buFont typeface="Arial" panose="020B0604020202020204" pitchFamily="34" charset="0"/>
              <a:buChar char="•"/>
              <a:defRPr/>
            </a:lvl4pPr>
            <a:lvl5pPr marL="1350000" indent="-270000">
              <a:buFont typeface="Arial" panose="020B0604020202020204" pitchFamily="34" charset="0"/>
              <a:buChar char="•"/>
              <a:defRPr/>
            </a:lvl5pPr>
            <a:lvl6pPr indent="-270000">
              <a:buFont typeface="Arial" panose="020B0604020202020204" pitchFamily="34" charset="0"/>
              <a:buChar char="•"/>
              <a:defRPr/>
            </a:lvl6pPr>
            <a:lvl7pPr marL="1890000" indent="-270000">
              <a:buFont typeface="Arial" panose="020B0604020202020204" pitchFamily="34" charset="0"/>
              <a:buChar char="•"/>
              <a:defRPr/>
            </a:lvl7pPr>
            <a:lvl8pPr marL="2160000" indent="-270000">
              <a:buFont typeface="Arial" panose="020B0604020202020204" pitchFamily="34" charset="0"/>
              <a:buChar char="•"/>
              <a:defRPr/>
            </a:lvl8pPr>
            <a:lvl9pPr marL="2430000" indent="-270000">
              <a:buFont typeface="Arial" panose="020B0604020202020204" pitchFamily="34" charset="0"/>
              <a:buChar char="•"/>
              <a:defRPr/>
            </a:lvl9pPr>
          </a:lstStyle>
          <a:p>
            <a:pPr lvl="0"/>
            <a:r>
              <a:rPr lang="de-DE" dirty="0"/>
              <a:t>First </a:t>
            </a:r>
            <a:r>
              <a:rPr lang="de-DE" dirty="0" err="1"/>
              <a:t>level</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de-DE" dirty="0"/>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a:t>Eight </a:t>
            </a:r>
            <a:r>
              <a:rPr lang="de-DE" dirty="0" err="1"/>
              <a:t>level</a:t>
            </a:r>
            <a:endParaRPr lang="de-DE" dirty="0"/>
          </a:p>
          <a:p>
            <a:pPr lvl="8"/>
            <a:r>
              <a:rPr lang="de-DE" dirty="0" err="1"/>
              <a:t>Ninth</a:t>
            </a:r>
            <a:r>
              <a:rPr lang="de-DE" dirty="0"/>
              <a:t> </a:t>
            </a:r>
            <a:r>
              <a:rPr lang="de-DE" dirty="0" err="1"/>
              <a:t>level</a:t>
            </a:r>
            <a:endParaRPr lang="de-DE" dirty="0"/>
          </a:p>
          <a:p>
            <a:pPr lvl="8"/>
            <a:endParaRPr lang="de-DE" dirty="0"/>
          </a:p>
          <a:p>
            <a:pPr lvl="3"/>
            <a:endParaRPr lang="de-DE" dirty="0"/>
          </a:p>
          <a:p>
            <a:pPr lvl="4"/>
            <a:endParaRPr lang="de-DE" dirty="0"/>
          </a:p>
          <a:p>
            <a:pPr lvl="5"/>
            <a:endParaRPr lang="de-DE" dirty="0"/>
          </a:p>
          <a:p>
            <a:pPr lvl="6"/>
            <a:endParaRPr lang="de-DE" dirty="0"/>
          </a:p>
          <a:p>
            <a:pPr lvl="7"/>
            <a:endParaRPr lang="de-DE" dirty="0"/>
          </a:p>
          <a:p>
            <a:pPr lvl="8"/>
            <a:endParaRPr lang="de-DE" dirty="0"/>
          </a:p>
        </p:txBody>
      </p:sp>
    </p:spTree>
    <p:extLst>
      <p:ext uri="{BB962C8B-B14F-4D97-AF65-F5344CB8AC3E}">
        <p14:creationId xmlns:p14="http://schemas.microsoft.com/office/powerpoint/2010/main" val="255076160"/>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4.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sv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28"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 Id="rId27" Type="http://schemas.openxmlformats.org/officeDocument/2006/relationships/image" Target="../media/image5.svg"/><Relationship Id="rId30"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Field"/>
          <p:cNvSpPr>
            <a:spLocks noGrp="1"/>
          </p:cNvSpPr>
          <p:nvPr>
            <p:ph type="title"/>
          </p:nvPr>
        </p:nvSpPr>
        <p:spPr>
          <a:xfrm>
            <a:off x="414969" y="404812"/>
            <a:ext cx="11362062" cy="751127"/>
          </a:xfrm>
          <a:prstGeom prst="rect">
            <a:avLst/>
          </a:prstGeom>
        </p:spPr>
        <p:txBody>
          <a:bodyPr vert="horz" lIns="0" tIns="0" rIns="0" bIns="0" rtlCol="0" anchor="b">
            <a:noAutofit/>
          </a:bodyPr>
          <a:lstStyle/>
          <a:p>
            <a:r>
              <a:rPr lang="en-US" dirty="0"/>
              <a:t>Add title</a:t>
            </a:r>
          </a:p>
        </p:txBody>
      </p:sp>
      <p:sp>
        <p:nvSpPr>
          <p:cNvPr id="8" name="Text Field">
            <a:extLst>
              <a:ext uri="{FF2B5EF4-FFF2-40B4-BE49-F238E27FC236}">
                <a16:creationId xmlns:a16="http://schemas.microsoft.com/office/drawing/2014/main" id="{18170AD0-1EDE-4718-8467-9C3ECCB83074}"/>
              </a:ext>
            </a:extLst>
          </p:cNvPr>
          <p:cNvSpPr>
            <a:spLocks noGrp="1"/>
          </p:cNvSpPr>
          <p:nvPr>
            <p:ph type="body" idx="1"/>
          </p:nvPr>
        </p:nvSpPr>
        <p:spPr>
          <a:xfrm>
            <a:off x="414000" y="1450800"/>
            <a:ext cx="11361600" cy="4799012"/>
          </a:xfrm>
          <a:prstGeom prst="rect">
            <a:avLst/>
          </a:prstGeom>
        </p:spPr>
        <p:txBody>
          <a:bodyPr vert="horz" lIns="0" tIns="0" rIns="0" bIns="0" rtlCol="0">
            <a:norm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p>
        </p:txBody>
      </p:sp>
      <p:sp>
        <p:nvSpPr>
          <p:cNvPr id="32" name="Page Number">
            <a:extLst>
              <a:ext uri="{FF2B5EF4-FFF2-40B4-BE49-F238E27FC236}">
                <a16:creationId xmlns:a16="http://schemas.microsoft.com/office/drawing/2014/main" id="{E0F55538-0667-415D-8562-6F56383B5255}"/>
              </a:ext>
            </a:extLst>
          </p:cNvPr>
          <p:cNvSpPr>
            <a:spLocks noGrp="1"/>
          </p:cNvSpPr>
          <p:nvPr>
            <p:ph type="sldNum" sz="quarter" idx="4"/>
          </p:nvPr>
        </p:nvSpPr>
        <p:spPr>
          <a:xfrm>
            <a:off x="423458" y="6458429"/>
            <a:ext cx="483281" cy="176400"/>
          </a:xfrm>
          <a:prstGeom prst="rect">
            <a:avLst/>
          </a:prstGeom>
        </p:spPr>
        <p:txBody>
          <a:bodyPr wrap="square" lIns="0" tIns="0" rIns="0" bIns="0" rtlCol="0" anchor="ctr">
            <a:noAutofit/>
          </a:bodyPr>
          <a:lstStyle>
            <a:lvl1pPr algn="l">
              <a:defRPr lang="de-DE" sz="1400" smtClean="0">
                <a:solidFill>
                  <a:schemeClr val="tx2"/>
                </a:solidFill>
                <a:latin typeface="Calibri" panose="020F0502020204030204" pitchFamily="34" charset="0"/>
              </a:defRPr>
            </a:lvl1pPr>
          </a:lstStyle>
          <a:p>
            <a:pPr algn="l">
              <a:buClr>
                <a:schemeClr val="tx2"/>
              </a:buClr>
            </a:pPr>
            <a:fld id="{0BA9A54C-67C5-4234-BB42-1D2D996DC2E4}" type="slidenum">
              <a:rPr lang="de-DE" smtClean="0"/>
              <a:pPr algn="l">
                <a:buClr>
                  <a:schemeClr val="tx2"/>
                </a:buClr>
              </a:pPr>
              <a:t>‹#›</a:t>
            </a:fld>
            <a:endParaRPr lang="de-DE" dirty="0"/>
          </a:p>
        </p:txBody>
      </p:sp>
      <p:sp>
        <p:nvSpPr>
          <p:cNvPr id="10" name="Date">
            <a:extLst>
              <a:ext uri="{FF2B5EF4-FFF2-40B4-BE49-F238E27FC236}">
                <a16:creationId xmlns:a16="http://schemas.microsoft.com/office/drawing/2014/main" id="{D4A6121E-1CA8-4E35-BF91-EC4A8EDCBE69}"/>
              </a:ext>
            </a:extLst>
          </p:cNvPr>
          <p:cNvSpPr>
            <a:spLocks noGrp="1"/>
          </p:cNvSpPr>
          <p:nvPr>
            <p:ph type="dt" sz="half" idx="2"/>
          </p:nvPr>
        </p:nvSpPr>
        <p:spPr>
          <a:xfrm>
            <a:off x="9267173" y="6457154"/>
            <a:ext cx="845176" cy="180000"/>
          </a:xfrm>
          <a:prstGeom prst="rect">
            <a:avLst/>
          </a:prstGeom>
        </p:spPr>
        <p:txBody>
          <a:bodyPr wrap="square" lIns="0" tIns="0" rIns="0" bIns="0" rtlCol="0" anchor="ctr">
            <a:noAutofit/>
          </a:bodyPr>
          <a:lstStyle>
            <a:lvl1pPr algn="l">
              <a:defRPr lang="de-DE" sz="1100" smtClean="0">
                <a:solidFill>
                  <a:schemeClr val="tx2"/>
                </a:solidFill>
                <a:latin typeface="Calibri" panose="020F0502020204030204" pitchFamily="34" charset="0"/>
              </a:defRPr>
            </a:lvl1pPr>
          </a:lstStyle>
          <a:p>
            <a:pPr algn="r">
              <a:buClr>
                <a:schemeClr val="tx2"/>
              </a:buClr>
            </a:pPr>
            <a:r>
              <a:rPr lang="cs-CZ"/>
              <a:t>7.10. 2021</a:t>
            </a:r>
            <a:endParaRPr lang="de-DE" dirty="0"/>
          </a:p>
        </p:txBody>
      </p:sp>
      <p:sp>
        <p:nvSpPr>
          <p:cNvPr id="33" name="Footer">
            <a:extLst>
              <a:ext uri="{FF2B5EF4-FFF2-40B4-BE49-F238E27FC236}">
                <a16:creationId xmlns:a16="http://schemas.microsoft.com/office/drawing/2014/main" id="{136DA158-8F2A-4224-9DC1-257EDC6F907F}"/>
              </a:ext>
            </a:extLst>
          </p:cNvPr>
          <p:cNvSpPr>
            <a:spLocks noGrp="1"/>
          </p:cNvSpPr>
          <p:nvPr>
            <p:ph type="ftr" sz="quarter" idx="3"/>
          </p:nvPr>
        </p:nvSpPr>
        <p:spPr>
          <a:xfrm>
            <a:off x="986828" y="6458429"/>
            <a:ext cx="3728781" cy="176400"/>
          </a:xfrm>
          <a:prstGeom prst="rect">
            <a:avLst/>
          </a:prstGeom>
        </p:spPr>
        <p:txBody>
          <a:bodyPr wrap="square" lIns="0" tIns="0" rIns="0" bIns="0" rtlCol="0" anchor="ctr">
            <a:noAutofit/>
          </a:bodyPr>
          <a:lstStyle>
            <a:lvl1pPr algn="l">
              <a:defRPr lang="de-DE" sz="1100" i="1">
                <a:solidFill>
                  <a:schemeClr val="tx2"/>
                </a:solidFill>
                <a:latin typeface="Calibri" panose="020F0502020204030204" pitchFamily="34" charset="0"/>
              </a:defRPr>
            </a:lvl1pPr>
          </a:lstStyle>
          <a:p>
            <a:pPr algn="l" defTabSz="914400"/>
            <a:endParaRPr lang="de-DE" dirty="0"/>
          </a:p>
        </p:txBody>
      </p:sp>
      <p:pic>
        <p:nvPicPr>
          <p:cNvPr id="7" name="Classification: Confidential" hidden="1">
            <a:extLst>
              <a:ext uri="{FF2B5EF4-FFF2-40B4-BE49-F238E27FC236}">
                <a16:creationId xmlns:a16="http://schemas.microsoft.com/office/drawing/2014/main" id="{710608CE-86F1-4071-B92A-B0554CE40F5C}"/>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5524624" y="6460688"/>
            <a:ext cx="1146050" cy="172387"/>
          </a:xfrm>
          <a:prstGeom prst="rect">
            <a:avLst/>
          </a:prstGeom>
        </p:spPr>
      </p:pic>
      <p:pic>
        <p:nvPicPr>
          <p:cNvPr id="22" name="Logo-Background">
            <a:extLst>
              <a:ext uri="{FF2B5EF4-FFF2-40B4-BE49-F238E27FC236}">
                <a16:creationId xmlns:a16="http://schemas.microsoft.com/office/drawing/2014/main" id="{61FFC786-D59E-574C-8A92-AC82C59F542D}"/>
              </a:ext>
            </a:extLst>
          </p:cNvPr>
          <p:cNvPicPr>
            <a:picLocks noChangeAspect="1"/>
          </p:cNvPicPr>
          <p:nvPr userDrawn="1"/>
        </p:nvPicPr>
        <p:blipFill rotWithShape="1">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rcRect l="82232" t="89047"/>
          <a:stretch/>
        </p:blipFill>
        <p:spPr>
          <a:xfrm>
            <a:off x="10025742" y="6106872"/>
            <a:ext cx="2166257" cy="751127"/>
          </a:xfrm>
          <a:prstGeom prst="rect">
            <a:avLst/>
          </a:prstGeom>
        </p:spPr>
      </p:pic>
      <p:pic>
        <p:nvPicPr>
          <p:cNvPr id="24" name="Logo">
            <a:extLst>
              <a:ext uri="{FF2B5EF4-FFF2-40B4-BE49-F238E27FC236}">
                <a16:creationId xmlns:a16="http://schemas.microsoft.com/office/drawing/2014/main" id="{B928CE48-43EB-3D4A-B200-44780FC886D8}"/>
              </a:ext>
            </a:extLst>
          </p:cNvPr>
          <p:cNvPicPr>
            <a:picLocks noChangeAspect="1"/>
          </p:cNvPicPr>
          <p:nvPr userDrawn="1"/>
        </p:nvPicPr>
        <p:blipFill rotWithShape="1">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rcRect l="89187" t="91133" r="390" b="589"/>
          <a:stretch/>
        </p:blipFill>
        <p:spPr>
          <a:xfrm>
            <a:off x="10921364" y="6287887"/>
            <a:ext cx="1270636" cy="567732"/>
          </a:xfrm>
          <a:prstGeom prst="rect">
            <a:avLst/>
          </a:prstGeom>
        </p:spPr>
      </p:pic>
      <p:pic>
        <p:nvPicPr>
          <p:cNvPr id="6" name="Classification: Strictly Confidential" hidden="1">
            <a:extLst>
              <a:ext uri="{FF2B5EF4-FFF2-40B4-BE49-F238E27FC236}">
                <a16:creationId xmlns:a16="http://schemas.microsoft.com/office/drawing/2014/main" id="{1BB65F03-1113-4A84-B645-C7E625F61563}"/>
              </a:ext>
            </a:extLst>
          </p:cNvPr>
          <p:cNvPicPr>
            <a:picLocks noChangeAspect="1"/>
          </p:cNvPicPr>
          <p:nvPr userDrawn="1"/>
        </p:nvPicPr>
        <p:blipFill>
          <a:blip r:embed="rId28">
            <a:extLst>
              <a:ext uri="{28A0092B-C50C-407E-A947-70E740481C1C}">
                <a14:useLocalDpi xmlns:a14="http://schemas.microsoft.com/office/drawing/2010/main" val="0"/>
              </a:ext>
            </a:extLst>
          </a:blip>
          <a:stretch>
            <a:fillRect/>
          </a:stretch>
        </p:blipFill>
        <p:spPr>
          <a:xfrm>
            <a:off x="5214938" y="6462215"/>
            <a:ext cx="1759744" cy="172048"/>
          </a:xfrm>
          <a:prstGeom prst="rect">
            <a:avLst/>
          </a:prstGeom>
        </p:spPr>
      </p:pic>
      <p:pic>
        <p:nvPicPr>
          <p:cNvPr id="5" name="Classification: Restricted" hidden="1">
            <a:extLst>
              <a:ext uri="{FF2B5EF4-FFF2-40B4-BE49-F238E27FC236}">
                <a16:creationId xmlns:a16="http://schemas.microsoft.com/office/drawing/2014/main" id="{7876D295-5377-4E2F-8EC0-96DC0CF5E5F6}"/>
              </a:ext>
            </a:extLst>
          </p:cNvPr>
          <p:cNvPicPr>
            <a:picLocks noChangeAspect="1"/>
          </p:cNvPicPr>
          <p:nvPr userDrawn="1"/>
        </p:nvPicPr>
        <p:blipFill>
          <a:blip r:embed="rId29">
            <a:extLst>
              <a:ext uri="{28A0092B-C50C-407E-A947-70E740481C1C}">
                <a14:useLocalDpi xmlns:a14="http://schemas.microsoft.com/office/drawing/2010/main" val="0"/>
              </a:ext>
            </a:extLst>
          </a:blip>
          <a:stretch>
            <a:fillRect/>
          </a:stretch>
        </p:blipFill>
        <p:spPr>
          <a:xfrm>
            <a:off x="5616312" y="6462685"/>
            <a:ext cx="956975" cy="172264"/>
          </a:xfrm>
          <a:prstGeom prst="rect">
            <a:avLst/>
          </a:prstGeom>
        </p:spPr>
      </p:pic>
      <p:pic>
        <p:nvPicPr>
          <p:cNvPr id="14" name="Classification: Public">
            <a:extLst>
              <a:ext uri="{FF2B5EF4-FFF2-40B4-BE49-F238E27FC236}">
                <a16:creationId xmlns:a16="http://schemas.microsoft.com/office/drawing/2014/main" id="{357C4703-07F4-4C0E-B7C7-0CDFF500C6C4}"/>
              </a:ext>
            </a:extLst>
          </p:cNvPr>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5772396" y="6462116"/>
            <a:ext cx="645498" cy="171182"/>
          </a:xfrm>
          <a:prstGeom prst="rect">
            <a:avLst/>
          </a:prstGeom>
        </p:spPr>
      </p:pic>
    </p:spTree>
    <p:extLst>
      <p:ext uri="{BB962C8B-B14F-4D97-AF65-F5344CB8AC3E}">
        <p14:creationId xmlns:p14="http://schemas.microsoft.com/office/powerpoint/2010/main" val="1867589774"/>
      </p:ext>
    </p:extLst>
  </p:cSld>
  <p:clrMap bg1="lt1" tx1="dk1" bg2="lt2" tx2="dk2" accent1="accent1" accent2="accent2" accent3="accent3" accent4="accent4" accent5="accent5" accent6="accent6" hlink="hlink" folHlink="folHlink"/>
  <p:sldLayoutIdLst>
    <p:sldLayoutId id="2147483761" r:id="rId1"/>
    <p:sldLayoutId id="2147483673" r:id="rId2"/>
    <p:sldLayoutId id="2147483765" r:id="rId3"/>
    <p:sldLayoutId id="2147483762" r:id="rId4"/>
    <p:sldLayoutId id="2147483679" r:id="rId5"/>
    <p:sldLayoutId id="2147483764" r:id="rId6"/>
    <p:sldLayoutId id="2147483776" r:id="rId7"/>
    <p:sldLayoutId id="2147483674" r:id="rId8"/>
    <p:sldLayoutId id="2147483676" r:id="rId9"/>
    <p:sldLayoutId id="2147483712" r:id="rId10"/>
    <p:sldLayoutId id="2147483759" r:id="rId11"/>
    <p:sldLayoutId id="2147483677" r:id="rId12"/>
    <p:sldLayoutId id="2147483760" r:id="rId13"/>
    <p:sldLayoutId id="2147483680" r:id="rId14"/>
    <p:sldLayoutId id="2147483681" r:id="rId15"/>
    <p:sldLayoutId id="2147483767" r:id="rId16"/>
    <p:sldLayoutId id="2147483768" r:id="rId17"/>
    <p:sldLayoutId id="2147483771" r:id="rId18"/>
    <p:sldLayoutId id="2147483777" r:id="rId19"/>
    <p:sldLayoutId id="2147483774" r:id="rId20"/>
    <p:sldLayoutId id="2147483775" r:id="rId21"/>
  </p:sldLayoutIdLst>
  <p:hf hdr="0"/>
  <p:txStyles>
    <p:titleStyle>
      <a:lvl1pPr algn="l" defTabSz="914400" rtl="0" eaLnBrk="1" latinLnBrk="0" hangingPunct="1">
        <a:lnSpc>
          <a:spcPct val="100000"/>
        </a:lnSpc>
        <a:spcBef>
          <a:spcPts val="0"/>
        </a:spcBef>
        <a:buNone/>
        <a:defRPr sz="2700" b="1" kern="1200">
          <a:solidFill>
            <a:schemeClr val="tx2"/>
          </a:solidFill>
          <a:latin typeface="Calibri" panose="020F0502020204030204" pitchFamily="34" charset="0"/>
          <a:ea typeface="+mj-ea"/>
          <a:cs typeface="+mj-cs"/>
        </a:defRPr>
      </a:lvl1pPr>
    </p:titleStyle>
    <p:bodyStyle>
      <a:lvl1pPr marL="266700" indent="-265113" algn="l" defTabSz="270000" rtl="0" eaLnBrk="1" latinLnBrk="0" hangingPunct="1">
        <a:lnSpc>
          <a:spcPct val="100000"/>
        </a:lnSpc>
        <a:spcBef>
          <a:spcPts val="0"/>
        </a:spcBef>
        <a:spcAft>
          <a:spcPts val="0"/>
        </a:spcAft>
        <a:buClr>
          <a:schemeClr val="tx2"/>
        </a:buClr>
        <a:buFont typeface="Arial" panose="020B0604020202020204" pitchFamily="34" charset="0"/>
        <a:buChar char="•"/>
        <a:defRPr sz="1800" kern="1200">
          <a:solidFill>
            <a:schemeClr val="tx1"/>
          </a:solidFill>
          <a:latin typeface="Calibri" panose="020F0502020204030204" pitchFamily="34" charset="0"/>
          <a:ea typeface="+mn-ea"/>
          <a:cs typeface="+mn-cs"/>
        </a:defRPr>
      </a:lvl1pPr>
      <a:lvl2pPr marL="542925" indent="-276225" algn="l" defTabSz="270000" rtl="0" eaLnBrk="1" latinLnBrk="0" hangingPunct="1">
        <a:lnSpc>
          <a:spcPct val="100000"/>
        </a:lnSpc>
        <a:spcBef>
          <a:spcPts val="0"/>
        </a:spcBef>
        <a:spcAft>
          <a:spcPts val="0"/>
        </a:spcAft>
        <a:buClr>
          <a:schemeClr val="tx2"/>
        </a:buClr>
        <a:buFont typeface="Arial" panose="020B0604020202020204" pitchFamily="34" charset="0"/>
        <a:buChar char="•"/>
        <a:defRPr sz="1800" kern="1200">
          <a:solidFill>
            <a:schemeClr val="tx1"/>
          </a:solidFill>
          <a:latin typeface="Calibri" panose="020F0502020204030204" pitchFamily="34" charset="0"/>
          <a:ea typeface="+mn-ea"/>
          <a:cs typeface="+mn-cs"/>
        </a:defRPr>
      </a:lvl2pPr>
      <a:lvl3pPr marL="809625" indent="-270000" algn="l" defTabSz="270000" rtl="0" eaLnBrk="1" latinLnBrk="0" hangingPunct="1">
        <a:lnSpc>
          <a:spcPct val="100000"/>
        </a:lnSpc>
        <a:spcBef>
          <a:spcPts val="0"/>
        </a:spcBef>
        <a:spcAft>
          <a:spcPts val="0"/>
        </a:spcAft>
        <a:buClr>
          <a:schemeClr val="tx2"/>
        </a:buClr>
        <a:buSzPct val="100000"/>
        <a:buFont typeface="Arial" panose="020B0604020202020204" pitchFamily="34" charset="0"/>
        <a:buChar char="•"/>
        <a:defRPr sz="1800" kern="1200">
          <a:solidFill>
            <a:schemeClr val="tx1"/>
          </a:solidFill>
          <a:latin typeface="Calibri" panose="020F0502020204030204" pitchFamily="34" charset="0"/>
          <a:ea typeface="+mn-ea"/>
          <a:cs typeface="+mn-cs"/>
        </a:defRPr>
      </a:lvl3pPr>
      <a:lvl4pPr marL="1076325" indent="-266700" algn="l" defTabSz="270000" rtl="0" eaLnBrk="1" latinLnBrk="0" hangingPunct="1">
        <a:lnSpc>
          <a:spcPct val="100000"/>
        </a:lnSpc>
        <a:spcBef>
          <a:spcPts val="0"/>
        </a:spcBef>
        <a:spcAft>
          <a:spcPts val="0"/>
        </a:spcAft>
        <a:buClr>
          <a:schemeClr val="tx2"/>
        </a:buClr>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1343025" indent="-266700" algn="l" defTabSz="270000" rtl="0" eaLnBrk="1" latinLnBrk="0" hangingPunct="1">
        <a:lnSpc>
          <a:spcPct val="100000"/>
        </a:lnSpc>
        <a:spcBef>
          <a:spcPts val="0"/>
        </a:spcBef>
        <a:spcAft>
          <a:spcPts val="0"/>
        </a:spcAft>
        <a:buClr>
          <a:schemeClr val="tx2"/>
        </a:buClr>
        <a:buSzPct val="100000"/>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1619250" indent="-276225" algn="l" defTabSz="270000" rtl="0" eaLnBrk="1" latinLnBrk="0" hangingPunct="1">
        <a:lnSpc>
          <a:spcPct val="100000"/>
        </a:lnSpc>
        <a:spcBef>
          <a:spcPts val="0"/>
        </a:spcBef>
        <a:spcAft>
          <a:spcPts val="0"/>
        </a:spcAft>
        <a:buClr>
          <a:schemeClr val="tx2"/>
        </a:buClr>
        <a:buFont typeface="Arial" panose="020B0604020202020204" pitchFamily="34" charset="0"/>
        <a:buChar char="•"/>
        <a:defRPr sz="1800" kern="1200">
          <a:solidFill>
            <a:schemeClr val="tx1"/>
          </a:solidFill>
          <a:latin typeface="Calibri" panose="020F0502020204030204" pitchFamily="34" charset="0"/>
          <a:ea typeface="+mn-ea"/>
          <a:cs typeface="+mn-cs"/>
        </a:defRPr>
      </a:lvl6pPr>
      <a:lvl7pPr marL="1885950" indent="-266700" algn="l" defTabSz="270000" rtl="0" eaLnBrk="1" latinLnBrk="0" hangingPunct="1">
        <a:lnSpc>
          <a:spcPct val="100000"/>
        </a:lnSpc>
        <a:spcBef>
          <a:spcPts val="0"/>
        </a:spcBef>
        <a:spcAft>
          <a:spcPts val="0"/>
        </a:spcAft>
        <a:buClr>
          <a:schemeClr val="tx2"/>
        </a:buClr>
        <a:buSzPct val="100000"/>
        <a:buFont typeface="Arial" panose="020B0604020202020204" pitchFamily="34" charset="0"/>
        <a:buChar char="•"/>
        <a:defRPr sz="1800" kern="1200">
          <a:solidFill>
            <a:schemeClr val="tx1"/>
          </a:solidFill>
          <a:latin typeface="Calibri" panose="020F0502020204030204" pitchFamily="34" charset="0"/>
          <a:ea typeface="+mn-ea"/>
          <a:cs typeface="+mn-cs"/>
        </a:defRPr>
      </a:lvl7pPr>
      <a:lvl8pPr marL="2152650" indent="-266700" algn="l" defTabSz="270000" rtl="0" eaLnBrk="1" latinLnBrk="0" hangingPunct="1">
        <a:lnSpc>
          <a:spcPct val="100000"/>
        </a:lnSpc>
        <a:spcBef>
          <a:spcPts val="0"/>
        </a:spcBef>
        <a:spcAft>
          <a:spcPts val="0"/>
        </a:spcAft>
        <a:buClr>
          <a:schemeClr val="tx2"/>
        </a:buClr>
        <a:buFont typeface="Arial" panose="020B0604020202020204" pitchFamily="34" charset="0"/>
        <a:buChar char="•"/>
        <a:defRPr sz="1800" kern="1200">
          <a:solidFill>
            <a:schemeClr val="tx1"/>
          </a:solidFill>
          <a:latin typeface="Calibri" panose="020F0502020204030204" pitchFamily="34" charset="0"/>
          <a:ea typeface="+mn-ea"/>
          <a:cs typeface="+mn-cs"/>
        </a:defRPr>
      </a:lvl8pPr>
      <a:lvl9pPr marL="2419350" indent="-266700" algn="l" defTabSz="270000" rtl="0" eaLnBrk="1" latinLnBrk="0" hangingPunct="1">
        <a:lnSpc>
          <a:spcPct val="100000"/>
        </a:lnSpc>
        <a:spcBef>
          <a:spcPts val="0"/>
        </a:spcBef>
        <a:spcAft>
          <a:spcPts val="0"/>
        </a:spcAft>
        <a:buClr>
          <a:schemeClr val="tx2"/>
        </a:buClr>
        <a:buSzPct val="100000"/>
        <a:buFont typeface="Arial" panose="020B0604020202020204" pitchFamily="34" charset="0"/>
        <a:buChar char="•"/>
        <a:defRPr sz="1800" kern="1200">
          <a:solidFill>
            <a:schemeClr val="tx1"/>
          </a:solidFill>
          <a:latin typeface="Calibri" panose="020F0502020204030204" pitchFamily="34"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57" userDrawn="1">
          <p15:clr>
            <a:srgbClr val="F26B43"/>
          </p15:clr>
        </p15:guide>
        <p15:guide id="5" orient="horz" pos="255" userDrawn="1">
          <p15:clr>
            <a:srgbClr val="F26B43"/>
          </p15:clr>
        </p15:guide>
        <p15:guide id="6" orient="horz" pos="3936" userDrawn="1">
          <p15:clr>
            <a:srgbClr val="F26B43"/>
          </p15:clr>
        </p15:guide>
        <p15:guide id="7" orient="horz" pos="913" userDrawn="1">
          <p15:clr>
            <a:srgbClr val="F26B43"/>
          </p15:clr>
        </p15:guide>
        <p15:guide id="8" pos="742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uohs.cz/cs/verejne-zakazky/sbirky-rozhodnuti/detail-15697.html" TargetMode="Externa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hyperlink" Target="https://www.uohs.cz/cs/verejne-zakazky/sbirky-rozhodnuti/detail-15615.html" TargetMode="Externa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www.uohs.cz/cs/verejne-zakazky/sbirky-rozhodnuti/detail-16098.html" TargetMode="External"/><Relationship Id="rId2" Type="http://schemas.openxmlformats.org/officeDocument/2006/relationships/hyperlink" Target="https://www.uohs.cz/cs/verejne-zakazky/sbirky-rozhodnuti/detail-16097.html"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el 16">
            <a:extLst>
              <a:ext uri="{FF2B5EF4-FFF2-40B4-BE49-F238E27FC236}">
                <a16:creationId xmlns:a16="http://schemas.microsoft.com/office/drawing/2014/main" id="{B8CEC052-AA50-B549-9BAD-7C84646202D8}"/>
              </a:ext>
            </a:extLst>
          </p:cNvPr>
          <p:cNvSpPr>
            <a:spLocks noGrp="1"/>
          </p:cNvSpPr>
          <p:nvPr>
            <p:ph type="ctrTitle"/>
          </p:nvPr>
        </p:nvSpPr>
        <p:spPr/>
        <p:txBody>
          <a:bodyPr/>
          <a:lstStyle/>
          <a:p>
            <a:r>
              <a:rPr lang="cs-CZ" b="0" u="none" strike="noStrike" baseline="0" dirty="0">
                <a:latin typeface="+mn-lt"/>
              </a:rPr>
              <a:t>Problematika kvality v zadávací dokumentaci veřejných zakázek v oblasti zdravotnického materiálu.</a:t>
            </a:r>
            <a:endParaRPr lang="en-US" dirty="0">
              <a:latin typeface="+mn-lt"/>
            </a:endParaRPr>
          </a:p>
        </p:txBody>
      </p:sp>
      <p:sp>
        <p:nvSpPr>
          <p:cNvPr id="18" name="Untertitel 17">
            <a:extLst>
              <a:ext uri="{FF2B5EF4-FFF2-40B4-BE49-F238E27FC236}">
                <a16:creationId xmlns:a16="http://schemas.microsoft.com/office/drawing/2014/main" id="{49553917-FB56-2641-B67D-5FF30943DB45}"/>
              </a:ext>
            </a:extLst>
          </p:cNvPr>
          <p:cNvSpPr>
            <a:spLocks noGrp="1"/>
          </p:cNvSpPr>
          <p:nvPr>
            <p:ph type="subTitle" idx="1"/>
          </p:nvPr>
        </p:nvSpPr>
        <p:spPr/>
        <p:txBody>
          <a:bodyPr/>
          <a:lstStyle/>
          <a:p>
            <a:endParaRPr lang="en-US" dirty="0"/>
          </a:p>
        </p:txBody>
      </p:sp>
      <p:sp>
        <p:nvSpPr>
          <p:cNvPr id="19" name="Textplatzhalter 18">
            <a:extLst>
              <a:ext uri="{FF2B5EF4-FFF2-40B4-BE49-F238E27FC236}">
                <a16:creationId xmlns:a16="http://schemas.microsoft.com/office/drawing/2014/main" id="{9790CCC8-2B8D-5845-8FF4-1A71526C98BD}"/>
              </a:ext>
            </a:extLst>
          </p:cNvPr>
          <p:cNvSpPr>
            <a:spLocks noGrp="1"/>
          </p:cNvSpPr>
          <p:nvPr>
            <p:ph type="body" sz="quarter" idx="13"/>
          </p:nvPr>
        </p:nvSpPr>
        <p:spPr/>
        <p:txBody>
          <a:bodyPr/>
          <a:lstStyle/>
          <a:p>
            <a:r>
              <a:rPr lang="en-US" dirty="0"/>
              <a:t>Mgr. Jan Civín</a:t>
            </a:r>
            <a:r>
              <a:rPr lang="cs-CZ" dirty="0"/>
              <a:t>, LL.M.</a:t>
            </a:r>
            <a:endParaRPr lang="en-US" dirty="0"/>
          </a:p>
        </p:txBody>
      </p:sp>
      <p:sp>
        <p:nvSpPr>
          <p:cNvPr id="20" name="Textplatzhalter 19">
            <a:extLst>
              <a:ext uri="{FF2B5EF4-FFF2-40B4-BE49-F238E27FC236}">
                <a16:creationId xmlns:a16="http://schemas.microsoft.com/office/drawing/2014/main" id="{934012CC-6890-BF4A-A314-470FF59F957B}"/>
              </a:ext>
            </a:extLst>
          </p:cNvPr>
          <p:cNvSpPr>
            <a:spLocks noGrp="1"/>
          </p:cNvSpPr>
          <p:nvPr>
            <p:ph type="body" sz="quarter" idx="14"/>
          </p:nvPr>
        </p:nvSpPr>
        <p:spPr/>
        <p:txBody>
          <a:bodyPr/>
          <a:lstStyle/>
          <a:p>
            <a:r>
              <a:rPr lang="cs-CZ" dirty="0"/>
              <a:t>7. 10.2021</a:t>
            </a:r>
            <a:endParaRPr lang="en-US" dirty="0"/>
          </a:p>
        </p:txBody>
      </p:sp>
      <p:sp>
        <p:nvSpPr>
          <p:cNvPr id="14" name="Textfeld 13">
            <a:extLst>
              <a:ext uri="{FF2B5EF4-FFF2-40B4-BE49-F238E27FC236}">
                <a16:creationId xmlns:a16="http://schemas.microsoft.com/office/drawing/2014/main" id="{9FFCB6A8-EB8C-4D4E-B896-EDF215FF8FC2}"/>
              </a:ext>
            </a:extLst>
          </p:cNvPr>
          <p:cNvSpPr txBox="1"/>
          <p:nvPr/>
        </p:nvSpPr>
        <p:spPr>
          <a:xfrm>
            <a:off x="8202440" y="1267485"/>
            <a:ext cx="0" cy="0"/>
          </a:xfrm>
          <a:prstGeom prst="rect">
            <a:avLst/>
          </a:prstGeom>
          <a:ln>
            <a:noFill/>
          </a:ln>
        </p:spPr>
        <p:txBody>
          <a:bodyPr vert="horz" wrap="none" lIns="0" tIns="0" rIns="0" bIns="0" rtlCol="0" anchor="t">
            <a:noAutofit/>
          </a:bodyPr>
          <a:lstStyle/>
          <a:p>
            <a:pPr marL="285750" indent="-285750" algn="l">
              <a:buClr>
                <a:schemeClr val="tx2"/>
              </a:buClr>
              <a:buFont typeface="Arial" panose="020B0604020202020204" pitchFamily="34" charset="0"/>
              <a:buChar char="•"/>
            </a:pPr>
            <a:endParaRPr lang="en-US" dirty="0" err="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92140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3994C712-6447-408B-8046-7403D7CCFAB1}"/>
              </a:ext>
            </a:extLst>
          </p:cNvPr>
          <p:cNvSpPr>
            <a:spLocks noGrp="1"/>
          </p:cNvSpPr>
          <p:nvPr>
            <p:ph type="body" idx="10"/>
          </p:nvPr>
        </p:nvSpPr>
        <p:spPr/>
        <p:txBody>
          <a:bodyPr/>
          <a:lstStyle/>
          <a:p>
            <a:endParaRPr lang="cs-CZ"/>
          </a:p>
        </p:txBody>
      </p:sp>
      <p:sp>
        <p:nvSpPr>
          <p:cNvPr id="3" name="Nadpis 2">
            <a:extLst>
              <a:ext uri="{FF2B5EF4-FFF2-40B4-BE49-F238E27FC236}">
                <a16:creationId xmlns:a16="http://schemas.microsoft.com/office/drawing/2014/main" id="{4D91F178-0955-497C-82F0-349BF9AE1018}"/>
              </a:ext>
            </a:extLst>
          </p:cNvPr>
          <p:cNvSpPr>
            <a:spLocks noGrp="1"/>
          </p:cNvSpPr>
          <p:nvPr>
            <p:ph type="title"/>
          </p:nvPr>
        </p:nvSpPr>
        <p:spPr/>
        <p:txBody>
          <a:bodyPr/>
          <a:lstStyle/>
          <a:p>
            <a:r>
              <a:rPr lang="cs-CZ" dirty="0"/>
              <a:t>Rozhodovací praxe spojená se vzorky </a:t>
            </a:r>
          </a:p>
        </p:txBody>
      </p:sp>
      <p:sp>
        <p:nvSpPr>
          <p:cNvPr id="4" name="Zástupný symbol pro datum 3">
            <a:extLst>
              <a:ext uri="{FF2B5EF4-FFF2-40B4-BE49-F238E27FC236}">
                <a16:creationId xmlns:a16="http://schemas.microsoft.com/office/drawing/2014/main" id="{E4AB2856-1AF8-4526-B5AE-7045938FCD32}"/>
              </a:ext>
            </a:extLst>
          </p:cNvPr>
          <p:cNvSpPr>
            <a:spLocks noGrp="1"/>
          </p:cNvSpPr>
          <p:nvPr>
            <p:ph type="dt" sz="half" idx="12"/>
          </p:nvPr>
        </p:nvSpPr>
        <p:spPr/>
        <p:txBody>
          <a:bodyPr/>
          <a:lstStyle/>
          <a:p>
            <a:pPr algn="r">
              <a:buClr>
                <a:schemeClr val="tx2"/>
              </a:buClr>
            </a:pPr>
            <a:r>
              <a:rPr lang="cs-CZ"/>
              <a:t>7.10. 2021</a:t>
            </a:r>
            <a:endParaRPr lang="de-DE" dirty="0"/>
          </a:p>
        </p:txBody>
      </p:sp>
      <p:sp>
        <p:nvSpPr>
          <p:cNvPr id="5" name="Zástupný symbol pro zápatí 4">
            <a:extLst>
              <a:ext uri="{FF2B5EF4-FFF2-40B4-BE49-F238E27FC236}">
                <a16:creationId xmlns:a16="http://schemas.microsoft.com/office/drawing/2014/main" id="{C3D328AE-C600-4B72-8F87-F757F6525F9D}"/>
              </a:ext>
            </a:extLst>
          </p:cNvPr>
          <p:cNvSpPr>
            <a:spLocks noGrp="1"/>
          </p:cNvSpPr>
          <p:nvPr>
            <p:ph type="ftr" sz="quarter" idx="13"/>
          </p:nvPr>
        </p:nvSpPr>
        <p:spPr/>
        <p:txBody>
          <a:bodyPr/>
          <a:lstStyle/>
          <a:p>
            <a:pPr algn="l" defTabSz="914400"/>
            <a:endParaRPr lang="de-DE" dirty="0"/>
          </a:p>
        </p:txBody>
      </p:sp>
      <p:sp>
        <p:nvSpPr>
          <p:cNvPr id="6" name="Zástupný symbol pro číslo snímku 5">
            <a:extLst>
              <a:ext uri="{FF2B5EF4-FFF2-40B4-BE49-F238E27FC236}">
                <a16:creationId xmlns:a16="http://schemas.microsoft.com/office/drawing/2014/main" id="{2F8911F5-77E0-4992-AFFC-CAC3623E4181}"/>
              </a:ext>
            </a:extLst>
          </p:cNvPr>
          <p:cNvSpPr>
            <a:spLocks noGrp="1"/>
          </p:cNvSpPr>
          <p:nvPr>
            <p:ph type="sldNum" sz="quarter" idx="14"/>
          </p:nvPr>
        </p:nvSpPr>
        <p:spPr/>
        <p:txBody>
          <a:bodyPr/>
          <a:lstStyle/>
          <a:p>
            <a:pPr algn="l">
              <a:buClr>
                <a:schemeClr val="tx2"/>
              </a:buClr>
            </a:pPr>
            <a:fld id="{0BA9A54C-67C5-4234-BB42-1D2D996DC2E4}" type="slidenum">
              <a:rPr lang="de-DE" smtClean="0"/>
              <a:pPr algn="l">
                <a:buClr>
                  <a:schemeClr val="tx2"/>
                </a:buClr>
              </a:pPr>
              <a:t>10</a:t>
            </a:fld>
            <a:endParaRPr lang="de-DE" dirty="0"/>
          </a:p>
        </p:txBody>
      </p:sp>
      <p:sp>
        <p:nvSpPr>
          <p:cNvPr id="7" name="Zástupný text 6">
            <a:extLst>
              <a:ext uri="{FF2B5EF4-FFF2-40B4-BE49-F238E27FC236}">
                <a16:creationId xmlns:a16="http://schemas.microsoft.com/office/drawing/2014/main" id="{D09074A8-2938-4DDF-849F-8A8B48EB7D0E}"/>
              </a:ext>
            </a:extLst>
          </p:cNvPr>
          <p:cNvSpPr>
            <a:spLocks noGrp="1"/>
          </p:cNvSpPr>
          <p:nvPr>
            <p:ph type="body" sz="quarter" idx="15"/>
          </p:nvPr>
        </p:nvSpPr>
        <p:spPr/>
        <p:txBody>
          <a:bodyPr/>
          <a:lstStyle/>
          <a:p>
            <a:endParaRPr lang="cs-CZ" dirty="0"/>
          </a:p>
          <a:p>
            <a:pPr marL="0" indent="0">
              <a:buNone/>
            </a:pPr>
            <a:r>
              <a:rPr lang="pl-PL" b="0" i="1" dirty="0">
                <a:solidFill>
                  <a:srgbClr val="000000"/>
                </a:solidFill>
                <a:effectLst/>
                <a:latin typeface="Calibri" panose="020F0502020204030204" pitchFamily="34" charset="0"/>
              </a:rPr>
              <a:t>Z rozhodnutí ÚOHS ze dne 3. 10. 2018, č. j. </a:t>
            </a:r>
            <a:r>
              <a:rPr lang="pl-PL" b="0" i="1" u="sng" dirty="0">
                <a:solidFill>
                  <a:srgbClr val="525252"/>
                </a:solidFill>
                <a:effectLst/>
                <a:latin typeface="Calibri" panose="020F0502020204030204" pitchFamily="34" charset="0"/>
                <a:hlinkClick r:id="rId2"/>
              </a:rPr>
              <a:t>ÚOHS-S0318/2018/VZ-28579/2018/54­1/Sla</a:t>
            </a:r>
            <a:endParaRPr lang="pl-PL" b="0" i="1" dirty="0">
              <a:solidFill>
                <a:srgbClr val="000000"/>
              </a:solidFill>
              <a:effectLst/>
              <a:latin typeface="Calibri" panose="020F0502020204030204" pitchFamily="34" charset="0"/>
            </a:endParaRPr>
          </a:p>
          <a:p>
            <a:pPr marL="0" indent="0">
              <a:buNone/>
            </a:pPr>
            <a:r>
              <a:rPr lang="pl-PL" i="1" dirty="0">
                <a:solidFill>
                  <a:srgbClr val="000000"/>
                </a:solidFill>
              </a:rPr>
              <a:t> </a:t>
            </a:r>
          </a:p>
          <a:p>
            <a:pPr marL="0" indent="0">
              <a:buNone/>
            </a:pPr>
            <a:r>
              <a:rPr lang="pl-PL" dirty="0">
                <a:solidFill>
                  <a:srgbClr val="000000"/>
                </a:solidFill>
              </a:rPr>
              <a:t>Přiměřenost při stanovování lhůt: </a:t>
            </a:r>
          </a:p>
          <a:p>
            <a:pPr marL="0" indent="0">
              <a:buNone/>
            </a:pPr>
            <a:r>
              <a:rPr lang="cs-CZ" dirty="0">
                <a:solidFill>
                  <a:srgbClr val="000000"/>
                </a:solidFill>
              </a:rPr>
              <a:t>Z</a:t>
            </a:r>
            <a:r>
              <a:rPr lang="cs-CZ" b="0" i="0" dirty="0">
                <a:solidFill>
                  <a:srgbClr val="000000"/>
                </a:solidFill>
                <a:effectLst/>
                <a:latin typeface="Calibri" panose="020F0502020204030204" pitchFamily="34" charset="0"/>
              </a:rPr>
              <a:t>ákon nestanovuje konkrétní lhůtu, kterou by zadavatel měl v daném případě stanovit, a zadavatel tak disponuje určitou volností při stanovení této lhůty, lze obecně konstatovat, že veškeré lhůty musí být stanoveny tak, aby byla zajištěna přiměřená doba ke zpracování a řádnému zajištění vyžadovaných úkonů dodavatelů. Zadavatel při stanovení délky lhůt přihlíží v obecné rovině ke všem skutečnostem s daným úkonem spojených, zejména k rozsahu svých požadavků, k době nutné pro vyžadované úkony dodavatelů a v neposlední řadě k povaze veřejné zakázky.</a:t>
            </a:r>
          </a:p>
          <a:p>
            <a:pPr marL="0" indent="0">
              <a:buNone/>
            </a:pPr>
            <a:endParaRPr lang="pl-PL" dirty="0">
              <a:solidFill>
                <a:srgbClr val="000000"/>
              </a:solidFill>
            </a:endParaRPr>
          </a:p>
          <a:p>
            <a:pPr marL="0" indent="0">
              <a:buNone/>
            </a:pPr>
            <a:r>
              <a:rPr lang="cs-CZ" b="0" i="0" dirty="0">
                <a:solidFill>
                  <a:srgbClr val="000000"/>
                </a:solidFill>
                <a:effectLst/>
                <a:latin typeface="Calibri" panose="020F0502020204030204" pitchFamily="34" charset="0"/>
              </a:rPr>
              <a:t>Úřad tak konstatuje, že nelze přihlédnout k tvrzení navrhovatele, že ustanovení § 46 zákona se aplikuje pouze na objasnění nebo doplnění údajů, dokladů, vzorků nebo modelů, které v nabídce dodavatele chyběly či byly předloženy nesprávně, neboť ze znění citovaného ustanovení zákona je zřejmé, že zadavatel je oprávněn pro účely zajištění řádného průběhu zadávacího řízení požadovat doplnění dalších (dříve nepožadovaných) údajů, dokladů, vzorků nebo modelů.  </a:t>
            </a:r>
            <a:endParaRPr lang="pl-PL" i="1" dirty="0">
              <a:solidFill>
                <a:srgbClr val="000000"/>
              </a:solidFill>
            </a:endParaRPr>
          </a:p>
          <a:p>
            <a:pPr marL="0" indent="0">
              <a:buNone/>
            </a:pPr>
            <a:endParaRPr lang="pl-PL" i="1" dirty="0">
              <a:solidFill>
                <a:srgbClr val="000000"/>
              </a:solidFill>
            </a:endParaRPr>
          </a:p>
          <a:p>
            <a:pPr marL="0" indent="0">
              <a:buNone/>
            </a:pPr>
            <a:endParaRPr lang="pl-PL" i="1" dirty="0">
              <a:solidFill>
                <a:srgbClr val="000000"/>
              </a:solidFill>
            </a:endParaRPr>
          </a:p>
          <a:p>
            <a:pPr marL="0" indent="0">
              <a:buNone/>
            </a:pPr>
            <a:endParaRPr lang="pl-PL" i="1" dirty="0">
              <a:solidFill>
                <a:srgbClr val="000000"/>
              </a:solidFill>
            </a:endParaRPr>
          </a:p>
          <a:p>
            <a:pPr marL="0" indent="0" algn="r">
              <a:buNone/>
            </a:pPr>
            <a:r>
              <a:rPr lang="cs-CZ" i="1" dirty="0">
                <a:solidFill>
                  <a:srgbClr val="000000"/>
                </a:solidFill>
              </a:rPr>
              <a:t>Zdroj: www.lexikonvz.cz</a:t>
            </a:r>
            <a:endParaRPr lang="cs-CZ" i="1" dirty="0"/>
          </a:p>
          <a:p>
            <a:pPr marL="0" indent="0" algn="r">
              <a:buNone/>
            </a:pPr>
            <a:endParaRPr lang="cs-CZ" dirty="0"/>
          </a:p>
        </p:txBody>
      </p:sp>
    </p:spTree>
    <p:extLst>
      <p:ext uri="{BB962C8B-B14F-4D97-AF65-F5344CB8AC3E}">
        <p14:creationId xmlns:p14="http://schemas.microsoft.com/office/powerpoint/2010/main" val="2504117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0A9AD01A-1A38-3746-89FC-A9E8CC966026}"/>
              </a:ext>
            </a:extLst>
          </p:cNvPr>
          <p:cNvSpPr>
            <a:spLocks noGrp="1"/>
          </p:cNvSpPr>
          <p:nvPr>
            <p:ph type="subTitle" idx="1"/>
          </p:nvPr>
        </p:nvSpPr>
        <p:spPr/>
        <p:txBody>
          <a:bodyPr/>
          <a:lstStyle/>
          <a:p>
            <a:r>
              <a:rPr lang="cs-CZ" dirty="0"/>
              <a:t>Mgr. Jan Civín, LL.M.</a:t>
            </a:r>
            <a:endParaRPr lang="en-US" dirty="0"/>
          </a:p>
        </p:txBody>
      </p:sp>
      <p:sp>
        <p:nvSpPr>
          <p:cNvPr id="4" name="TextovéPole 3">
            <a:extLst>
              <a:ext uri="{FF2B5EF4-FFF2-40B4-BE49-F238E27FC236}">
                <a16:creationId xmlns:a16="http://schemas.microsoft.com/office/drawing/2014/main" id="{74E66AE9-683C-6843-BA47-4596CA50F3BB}"/>
              </a:ext>
            </a:extLst>
          </p:cNvPr>
          <p:cNvSpPr txBox="1"/>
          <p:nvPr/>
        </p:nvSpPr>
        <p:spPr>
          <a:xfrm>
            <a:off x="3183038" y="4583575"/>
            <a:ext cx="0" cy="0"/>
          </a:xfrm>
          <a:prstGeom prst="rect">
            <a:avLst/>
          </a:prstGeom>
        </p:spPr>
        <p:txBody>
          <a:bodyPr wrap="none" lIns="0" tIns="0" rIns="0" bIns="0" rtlCol="0">
            <a:noAutofit/>
          </a:bodyPr>
          <a:lstStyle/>
          <a:p>
            <a:pPr marL="270000" indent="-270000" algn="l">
              <a:buClr>
                <a:srgbClr val="0045FF"/>
              </a:buClr>
              <a:buFont typeface="Arial" panose="020B0604020202020204" pitchFamily="34" charset="0"/>
              <a:buChar char="•"/>
            </a:pPr>
            <a:endParaRPr lang="cs-CZ" dirty="0"/>
          </a:p>
        </p:txBody>
      </p:sp>
      <p:sp>
        <p:nvSpPr>
          <p:cNvPr id="5" name="TextovéPole 4">
            <a:extLst>
              <a:ext uri="{FF2B5EF4-FFF2-40B4-BE49-F238E27FC236}">
                <a16:creationId xmlns:a16="http://schemas.microsoft.com/office/drawing/2014/main" id="{5B18038A-7B0D-A246-82D3-2817204528CC}"/>
              </a:ext>
            </a:extLst>
          </p:cNvPr>
          <p:cNvSpPr txBox="1"/>
          <p:nvPr/>
        </p:nvSpPr>
        <p:spPr>
          <a:xfrm>
            <a:off x="2916820" y="4606724"/>
            <a:ext cx="0" cy="0"/>
          </a:xfrm>
          <a:prstGeom prst="rect">
            <a:avLst/>
          </a:prstGeom>
        </p:spPr>
        <p:txBody>
          <a:bodyPr wrap="none" lIns="0" tIns="0" rIns="0" bIns="0" rtlCol="0">
            <a:noAutofit/>
          </a:bodyPr>
          <a:lstStyle/>
          <a:p>
            <a:pPr marL="270000" indent="-270000" algn="l">
              <a:buClr>
                <a:srgbClr val="0045FF"/>
              </a:buClr>
              <a:buFont typeface="Arial" panose="020B0604020202020204" pitchFamily="34" charset="0"/>
              <a:buChar char="•"/>
            </a:pPr>
            <a:endParaRPr lang="cs-CZ" dirty="0"/>
          </a:p>
        </p:txBody>
      </p:sp>
      <p:sp>
        <p:nvSpPr>
          <p:cNvPr id="7" name="TextovéPole 6">
            <a:extLst>
              <a:ext uri="{FF2B5EF4-FFF2-40B4-BE49-F238E27FC236}">
                <a16:creationId xmlns:a16="http://schemas.microsoft.com/office/drawing/2014/main" id="{B765EF5A-9FA9-2547-9412-ED204D0273DF}"/>
              </a:ext>
            </a:extLst>
          </p:cNvPr>
          <p:cNvSpPr txBox="1"/>
          <p:nvPr/>
        </p:nvSpPr>
        <p:spPr>
          <a:xfrm>
            <a:off x="1909823" y="4572000"/>
            <a:ext cx="0" cy="0"/>
          </a:xfrm>
          <a:prstGeom prst="rect">
            <a:avLst/>
          </a:prstGeom>
        </p:spPr>
        <p:txBody>
          <a:bodyPr wrap="none" lIns="0" tIns="0" rIns="0" bIns="0" rtlCol="0">
            <a:noAutofit/>
          </a:bodyPr>
          <a:lstStyle/>
          <a:p>
            <a:pPr marL="270000" indent="-270000" algn="l">
              <a:buClr>
                <a:srgbClr val="0045FF"/>
              </a:buClr>
              <a:buFont typeface="Arial" panose="020B0604020202020204" pitchFamily="34" charset="0"/>
              <a:buChar char="•"/>
            </a:pPr>
            <a:endParaRPr lang="cs-CZ" dirty="0"/>
          </a:p>
        </p:txBody>
      </p:sp>
    </p:spTree>
    <p:extLst>
      <p:ext uri="{BB962C8B-B14F-4D97-AF65-F5344CB8AC3E}">
        <p14:creationId xmlns:p14="http://schemas.microsoft.com/office/powerpoint/2010/main" val="399888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6DE6A9A3-7AEC-45D6-89A5-ED3EB6864A86}"/>
              </a:ext>
            </a:extLst>
          </p:cNvPr>
          <p:cNvSpPr>
            <a:spLocks noGrp="1"/>
          </p:cNvSpPr>
          <p:nvPr>
            <p:ph type="body" idx="10"/>
          </p:nvPr>
        </p:nvSpPr>
        <p:spPr>
          <a:xfrm>
            <a:off x="414000" y="1450800"/>
            <a:ext cx="11361600" cy="276999"/>
          </a:xfrm>
        </p:spPr>
        <p:txBody>
          <a:bodyPr/>
          <a:lstStyle/>
          <a:p>
            <a:endParaRPr lang="en-US" dirty="0"/>
          </a:p>
        </p:txBody>
      </p:sp>
      <p:sp>
        <p:nvSpPr>
          <p:cNvPr id="16" name="Title 2">
            <a:extLst>
              <a:ext uri="{FF2B5EF4-FFF2-40B4-BE49-F238E27FC236}">
                <a16:creationId xmlns:a16="http://schemas.microsoft.com/office/drawing/2014/main" id="{38BD83E2-C4B9-4D61-A5EA-C2451B568C3E}"/>
              </a:ext>
            </a:extLst>
          </p:cNvPr>
          <p:cNvSpPr>
            <a:spLocks noGrp="1"/>
          </p:cNvSpPr>
          <p:nvPr>
            <p:ph type="title"/>
          </p:nvPr>
        </p:nvSpPr>
        <p:spPr>
          <a:xfrm>
            <a:off x="414969" y="404812"/>
            <a:ext cx="11362062" cy="751127"/>
          </a:xfrm>
        </p:spPr>
        <p:txBody>
          <a:bodyPr/>
          <a:lstStyle/>
          <a:p>
            <a:r>
              <a:rPr lang="cs-CZ" dirty="0"/>
              <a:t>Příklad z praxe</a:t>
            </a:r>
            <a:endParaRPr lang="en-US" dirty="0"/>
          </a:p>
        </p:txBody>
      </p:sp>
      <p:sp>
        <p:nvSpPr>
          <p:cNvPr id="5" name="Zástupný symbol pro datum 4">
            <a:extLst>
              <a:ext uri="{FF2B5EF4-FFF2-40B4-BE49-F238E27FC236}">
                <a16:creationId xmlns:a16="http://schemas.microsoft.com/office/drawing/2014/main" id="{7C45C812-0D0C-402B-8FCA-38913C1C5D58}"/>
              </a:ext>
            </a:extLst>
          </p:cNvPr>
          <p:cNvSpPr>
            <a:spLocks noGrp="1"/>
          </p:cNvSpPr>
          <p:nvPr>
            <p:ph type="dt" sz="half" idx="12"/>
          </p:nvPr>
        </p:nvSpPr>
        <p:spPr>
          <a:xfrm>
            <a:off x="9267173" y="6457154"/>
            <a:ext cx="845176" cy="180000"/>
          </a:xfrm>
        </p:spPr>
        <p:txBody>
          <a:bodyPr wrap="square" anchor="ctr">
            <a:normAutofit/>
          </a:bodyPr>
          <a:lstStyle/>
          <a:p>
            <a:pPr algn="r">
              <a:spcAft>
                <a:spcPts val="600"/>
              </a:spcAft>
              <a:buClr>
                <a:schemeClr val="tx2"/>
              </a:buClr>
            </a:pPr>
            <a:r>
              <a:rPr lang="cs-CZ"/>
              <a:t>7.10. 2021</a:t>
            </a:r>
            <a:endParaRPr lang="de-DE"/>
          </a:p>
        </p:txBody>
      </p:sp>
      <p:sp>
        <p:nvSpPr>
          <p:cNvPr id="6" name="Zástupný symbol pro zápatí 5">
            <a:extLst>
              <a:ext uri="{FF2B5EF4-FFF2-40B4-BE49-F238E27FC236}">
                <a16:creationId xmlns:a16="http://schemas.microsoft.com/office/drawing/2014/main" id="{881A449E-485B-4AB5-8FFF-18BE5818B4D1}"/>
              </a:ext>
            </a:extLst>
          </p:cNvPr>
          <p:cNvSpPr>
            <a:spLocks noGrp="1"/>
          </p:cNvSpPr>
          <p:nvPr>
            <p:ph type="ftr" sz="quarter" idx="13"/>
          </p:nvPr>
        </p:nvSpPr>
        <p:spPr>
          <a:xfrm>
            <a:off x="986828" y="6458429"/>
            <a:ext cx="3728781" cy="176400"/>
          </a:xfrm>
        </p:spPr>
        <p:txBody>
          <a:bodyPr wrap="square" anchor="ctr">
            <a:normAutofit/>
          </a:bodyPr>
          <a:lstStyle/>
          <a:p>
            <a:pPr defTabSz="914400">
              <a:spcAft>
                <a:spcPts val="600"/>
              </a:spcAft>
            </a:pPr>
            <a:endParaRPr lang="de-DE" dirty="0"/>
          </a:p>
        </p:txBody>
      </p:sp>
      <p:sp>
        <p:nvSpPr>
          <p:cNvPr id="7" name="Zástupný symbol pro číslo snímku 6">
            <a:extLst>
              <a:ext uri="{FF2B5EF4-FFF2-40B4-BE49-F238E27FC236}">
                <a16:creationId xmlns:a16="http://schemas.microsoft.com/office/drawing/2014/main" id="{644DD758-F24D-4A99-B30B-10BC7B3DC178}"/>
              </a:ext>
            </a:extLst>
          </p:cNvPr>
          <p:cNvSpPr>
            <a:spLocks noGrp="1"/>
          </p:cNvSpPr>
          <p:nvPr>
            <p:ph type="sldNum" sz="quarter" idx="14"/>
          </p:nvPr>
        </p:nvSpPr>
        <p:spPr>
          <a:xfrm>
            <a:off x="423458" y="6458429"/>
            <a:ext cx="483281" cy="176400"/>
          </a:xfrm>
        </p:spPr>
        <p:txBody>
          <a:bodyPr wrap="square" anchor="ctr">
            <a:normAutofit/>
          </a:bodyPr>
          <a:lstStyle/>
          <a:p>
            <a:pPr>
              <a:lnSpc>
                <a:spcPct val="90000"/>
              </a:lnSpc>
              <a:spcAft>
                <a:spcPts val="600"/>
              </a:spcAft>
              <a:buClr>
                <a:schemeClr val="tx2"/>
              </a:buClr>
            </a:pPr>
            <a:fld id="{0BA9A54C-67C5-4234-BB42-1D2D996DC2E4}" type="slidenum">
              <a:rPr lang="de-DE" sz="1200" smtClean="0"/>
              <a:pPr>
                <a:lnSpc>
                  <a:spcPct val="90000"/>
                </a:lnSpc>
                <a:spcAft>
                  <a:spcPts val="600"/>
                </a:spcAft>
                <a:buClr>
                  <a:schemeClr val="tx2"/>
                </a:buClr>
              </a:pPr>
              <a:t>2</a:t>
            </a:fld>
            <a:endParaRPr lang="de-DE" sz="1200"/>
          </a:p>
        </p:txBody>
      </p:sp>
      <p:sp>
        <p:nvSpPr>
          <p:cNvPr id="18" name="Text Placeholder 6">
            <a:extLst>
              <a:ext uri="{FF2B5EF4-FFF2-40B4-BE49-F238E27FC236}">
                <a16:creationId xmlns:a16="http://schemas.microsoft.com/office/drawing/2014/main" id="{028BC0D6-BC60-4F73-ACB0-DFF87C528230}"/>
              </a:ext>
            </a:extLst>
          </p:cNvPr>
          <p:cNvSpPr>
            <a:spLocks noGrp="1"/>
          </p:cNvSpPr>
          <p:nvPr>
            <p:ph type="body" sz="quarter" idx="15"/>
          </p:nvPr>
        </p:nvSpPr>
        <p:spPr>
          <a:xfrm>
            <a:off x="414000" y="1890938"/>
            <a:ext cx="11361737" cy="4357461"/>
          </a:xfrm>
        </p:spPr>
        <p:txBody>
          <a:bodyPr/>
          <a:lstStyle/>
          <a:p>
            <a:pPr marL="0" indent="0" algn="ctr">
              <a:buNone/>
            </a:pPr>
            <a:r>
              <a:rPr lang="cs-CZ" sz="3600" dirty="0">
                <a:solidFill>
                  <a:schemeClr val="tx2"/>
                </a:solidFill>
              </a:rPr>
              <a:t>Co je kvalita, kdo ji stanoví, kdo ji posuzuje, kdo ji hodnotí kdo ji vyhodnocuje?</a:t>
            </a:r>
            <a:endParaRPr lang="en-US" sz="3600" dirty="0">
              <a:solidFill>
                <a:schemeClr val="tx2"/>
              </a:solidFill>
            </a:endParaRPr>
          </a:p>
        </p:txBody>
      </p:sp>
    </p:spTree>
    <p:extLst>
      <p:ext uri="{BB962C8B-B14F-4D97-AF65-F5344CB8AC3E}">
        <p14:creationId xmlns:p14="http://schemas.microsoft.com/office/powerpoint/2010/main" val="1524097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6167B8EC-5EE8-4037-A8CB-283650541E04}"/>
              </a:ext>
            </a:extLst>
          </p:cNvPr>
          <p:cNvSpPr>
            <a:spLocks noGrp="1"/>
          </p:cNvSpPr>
          <p:nvPr>
            <p:ph type="body" idx="10"/>
          </p:nvPr>
        </p:nvSpPr>
        <p:spPr/>
        <p:txBody>
          <a:bodyPr/>
          <a:lstStyle/>
          <a:p>
            <a:endParaRPr lang="cs-CZ" dirty="0"/>
          </a:p>
        </p:txBody>
      </p:sp>
      <p:sp>
        <p:nvSpPr>
          <p:cNvPr id="3" name="Nadpis 2">
            <a:extLst>
              <a:ext uri="{FF2B5EF4-FFF2-40B4-BE49-F238E27FC236}">
                <a16:creationId xmlns:a16="http://schemas.microsoft.com/office/drawing/2014/main" id="{6A2AA08B-4479-4F06-8148-E9D705A3F5C0}"/>
              </a:ext>
            </a:extLst>
          </p:cNvPr>
          <p:cNvSpPr>
            <a:spLocks noGrp="1"/>
          </p:cNvSpPr>
          <p:nvPr>
            <p:ph type="title"/>
          </p:nvPr>
        </p:nvSpPr>
        <p:spPr/>
        <p:txBody>
          <a:bodyPr/>
          <a:lstStyle/>
          <a:p>
            <a:r>
              <a:rPr lang="cs-CZ" dirty="0"/>
              <a:t>Jak se nám daří soutěžit ?</a:t>
            </a:r>
          </a:p>
        </p:txBody>
      </p:sp>
      <p:sp>
        <p:nvSpPr>
          <p:cNvPr id="4" name="Zástupný symbol pro datum 3">
            <a:extLst>
              <a:ext uri="{FF2B5EF4-FFF2-40B4-BE49-F238E27FC236}">
                <a16:creationId xmlns:a16="http://schemas.microsoft.com/office/drawing/2014/main" id="{8054E9EC-35A5-41BE-A38F-EF13D481D0A5}"/>
              </a:ext>
            </a:extLst>
          </p:cNvPr>
          <p:cNvSpPr>
            <a:spLocks noGrp="1"/>
          </p:cNvSpPr>
          <p:nvPr>
            <p:ph type="dt" sz="half" idx="12"/>
          </p:nvPr>
        </p:nvSpPr>
        <p:spPr/>
        <p:txBody>
          <a:bodyPr/>
          <a:lstStyle/>
          <a:p>
            <a:pPr algn="r">
              <a:buClr>
                <a:schemeClr val="tx2"/>
              </a:buClr>
            </a:pPr>
            <a:r>
              <a:rPr lang="cs-CZ"/>
              <a:t>7.10. 2021</a:t>
            </a:r>
            <a:endParaRPr lang="de-DE" dirty="0"/>
          </a:p>
        </p:txBody>
      </p:sp>
      <p:sp>
        <p:nvSpPr>
          <p:cNvPr id="5" name="Zástupný symbol pro zápatí 4">
            <a:extLst>
              <a:ext uri="{FF2B5EF4-FFF2-40B4-BE49-F238E27FC236}">
                <a16:creationId xmlns:a16="http://schemas.microsoft.com/office/drawing/2014/main" id="{38E0CE52-037F-4C11-97A9-91E1CFA1EA60}"/>
              </a:ext>
            </a:extLst>
          </p:cNvPr>
          <p:cNvSpPr>
            <a:spLocks noGrp="1"/>
          </p:cNvSpPr>
          <p:nvPr>
            <p:ph type="ftr" sz="quarter" idx="13"/>
          </p:nvPr>
        </p:nvSpPr>
        <p:spPr/>
        <p:txBody>
          <a:bodyPr/>
          <a:lstStyle/>
          <a:p>
            <a:pPr algn="l" defTabSz="914400"/>
            <a:endParaRPr lang="de-DE" dirty="0"/>
          </a:p>
        </p:txBody>
      </p:sp>
      <p:sp>
        <p:nvSpPr>
          <p:cNvPr id="6" name="Zástupný symbol pro číslo snímku 5">
            <a:extLst>
              <a:ext uri="{FF2B5EF4-FFF2-40B4-BE49-F238E27FC236}">
                <a16:creationId xmlns:a16="http://schemas.microsoft.com/office/drawing/2014/main" id="{DF927595-F755-499E-B926-484ED1672D4C}"/>
              </a:ext>
            </a:extLst>
          </p:cNvPr>
          <p:cNvSpPr>
            <a:spLocks noGrp="1"/>
          </p:cNvSpPr>
          <p:nvPr>
            <p:ph type="sldNum" sz="quarter" idx="14"/>
          </p:nvPr>
        </p:nvSpPr>
        <p:spPr/>
        <p:txBody>
          <a:bodyPr/>
          <a:lstStyle/>
          <a:p>
            <a:pPr algn="l">
              <a:buClr>
                <a:schemeClr val="tx2"/>
              </a:buClr>
            </a:pPr>
            <a:fld id="{0BA9A54C-67C5-4234-BB42-1D2D996DC2E4}" type="slidenum">
              <a:rPr lang="de-DE" smtClean="0"/>
              <a:pPr algn="l">
                <a:buClr>
                  <a:schemeClr val="tx2"/>
                </a:buClr>
              </a:pPr>
              <a:t>3</a:t>
            </a:fld>
            <a:endParaRPr lang="de-DE" dirty="0"/>
          </a:p>
        </p:txBody>
      </p:sp>
      <p:sp>
        <p:nvSpPr>
          <p:cNvPr id="7" name="Zástupný text 6">
            <a:extLst>
              <a:ext uri="{FF2B5EF4-FFF2-40B4-BE49-F238E27FC236}">
                <a16:creationId xmlns:a16="http://schemas.microsoft.com/office/drawing/2014/main" id="{3FC24100-F24B-4CE4-87E1-EC5311021D51}"/>
              </a:ext>
            </a:extLst>
          </p:cNvPr>
          <p:cNvSpPr>
            <a:spLocks noGrp="1"/>
          </p:cNvSpPr>
          <p:nvPr>
            <p:ph type="body" sz="quarter" idx="15"/>
          </p:nvPr>
        </p:nvSpPr>
        <p:spPr/>
        <p:txBody>
          <a:bodyPr/>
          <a:lstStyle/>
          <a:p>
            <a:pPr marL="0" indent="0">
              <a:lnSpc>
                <a:spcPct val="107000"/>
              </a:lnSpc>
              <a:spcAft>
                <a:spcPts val="800"/>
              </a:spcAft>
              <a:buNone/>
            </a:pPr>
            <a:endParaRPr lang="cs-CZ" sz="4400" dirty="0">
              <a:solidFill>
                <a:schemeClr val="tx2"/>
              </a:solidFill>
              <a:latin typeface="+mn-lt"/>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cs-CZ" sz="4400" dirty="0">
                <a:solidFill>
                  <a:schemeClr val="tx2"/>
                </a:solidFill>
                <a:effectLst/>
                <a:latin typeface="+mn-lt"/>
                <a:ea typeface="Calibri" panose="020F0502020204030204" pitchFamily="34" charset="0"/>
                <a:cs typeface="Times New Roman" panose="02020603050405020304" pitchFamily="18" charset="0"/>
              </a:rPr>
              <a:t>347 = 35 </a:t>
            </a:r>
          </a:p>
          <a:p>
            <a:pPr marL="0" indent="0" algn="ctr">
              <a:lnSpc>
                <a:spcPct val="107000"/>
              </a:lnSpc>
              <a:spcAft>
                <a:spcPts val="800"/>
              </a:spcAft>
              <a:buNone/>
            </a:pPr>
            <a:r>
              <a:rPr lang="cs-CZ" sz="4400" dirty="0">
                <a:solidFill>
                  <a:schemeClr val="tx2"/>
                </a:solidFill>
                <a:latin typeface="+mn-lt"/>
                <a:ea typeface="Calibri" panose="020F0502020204030204" pitchFamily="34" charset="0"/>
                <a:cs typeface="Times New Roman" panose="02020603050405020304" pitchFamily="18" charset="0"/>
              </a:rPr>
              <a:t>192 = 15</a:t>
            </a:r>
          </a:p>
          <a:p>
            <a:pPr marL="0" indent="0" algn="ctr">
              <a:lnSpc>
                <a:spcPct val="107000"/>
              </a:lnSpc>
              <a:spcAft>
                <a:spcPts val="800"/>
              </a:spcAft>
              <a:buNone/>
            </a:pPr>
            <a:r>
              <a:rPr lang="cs-CZ" sz="4400" dirty="0">
                <a:solidFill>
                  <a:schemeClr val="tx2"/>
                </a:solidFill>
                <a:effectLst/>
                <a:latin typeface="+mn-lt"/>
                <a:ea typeface="Calibri" panose="020F0502020204030204" pitchFamily="34" charset="0"/>
                <a:cs typeface="Times New Roman" panose="02020603050405020304" pitchFamily="18" charset="0"/>
              </a:rPr>
              <a:t>201 = 10</a:t>
            </a:r>
          </a:p>
          <a:p>
            <a:pPr marL="0" indent="0" algn="r">
              <a:lnSpc>
                <a:spcPct val="107000"/>
              </a:lnSpc>
              <a:spcAft>
                <a:spcPts val="800"/>
              </a:spcAft>
              <a:buNone/>
            </a:pPr>
            <a:r>
              <a:rPr lang="cs-CZ" dirty="0">
                <a:latin typeface="+mn-lt"/>
                <a:ea typeface="Calibri" panose="020F0502020204030204" pitchFamily="34" charset="0"/>
                <a:cs typeface="Times New Roman" panose="02020603050405020304" pitchFamily="18" charset="0"/>
              </a:rPr>
              <a:t>Zdroj: Institut kvality nákupu ve zdravotnictví (ww.inkz.cz)</a:t>
            </a:r>
            <a:endParaRPr lang="cs-CZ" dirty="0">
              <a:effectLst/>
              <a:latin typeface="+mn-lt"/>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568866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270029BD-99D9-43B3-82A9-AE1EF602DC10}"/>
              </a:ext>
            </a:extLst>
          </p:cNvPr>
          <p:cNvSpPr>
            <a:spLocks noGrp="1"/>
          </p:cNvSpPr>
          <p:nvPr>
            <p:ph type="body" idx="10"/>
          </p:nvPr>
        </p:nvSpPr>
        <p:spPr/>
        <p:txBody>
          <a:bodyPr/>
          <a:lstStyle/>
          <a:p>
            <a:endParaRPr lang="cs-CZ" dirty="0"/>
          </a:p>
        </p:txBody>
      </p:sp>
      <p:sp>
        <p:nvSpPr>
          <p:cNvPr id="3" name="Nadpis 2">
            <a:extLst>
              <a:ext uri="{FF2B5EF4-FFF2-40B4-BE49-F238E27FC236}">
                <a16:creationId xmlns:a16="http://schemas.microsoft.com/office/drawing/2014/main" id="{DE0F6795-740C-4675-BA1C-EECCAEB85124}"/>
              </a:ext>
            </a:extLst>
          </p:cNvPr>
          <p:cNvSpPr>
            <a:spLocks noGrp="1"/>
          </p:cNvSpPr>
          <p:nvPr>
            <p:ph type="title"/>
          </p:nvPr>
        </p:nvSpPr>
        <p:spPr/>
        <p:txBody>
          <a:bodyPr/>
          <a:lstStyle/>
          <a:p>
            <a:r>
              <a:rPr lang="cs-CZ" dirty="0"/>
              <a:t>Jak se nám daří soutěžit ?</a:t>
            </a:r>
          </a:p>
        </p:txBody>
      </p:sp>
      <p:sp>
        <p:nvSpPr>
          <p:cNvPr id="4" name="Zástupný symbol pro datum 3">
            <a:extLst>
              <a:ext uri="{FF2B5EF4-FFF2-40B4-BE49-F238E27FC236}">
                <a16:creationId xmlns:a16="http://schemas.microsoft.com/office/drawing/2014/main" id="{9C301BFD-2710-446A-9644-D7971BECFF04}"/>
              </a:ext>
            </a:extLst>
          </p:cNvPr>
          <p:cNvSpPr>
            <a:spLocks noGrp="1"/>
          </p:cNvSpPr>
          <p:nvPr>
            <p:ph type="dt" sz="half" idx="12"/>
          </p:nvPr>
        </p:nvSpPr>
        <p:spPr>
          <a:xfrm>
            <a:off x="9267173" y="6457154"/>
            <a:ext cx="845176" cy="176400"/>
          </a:xfrm>
        </p:spPr>
        <p:txBody>
          <a:bodyPr/>
          <a:lstStyle/>
          <a:p>
            <a:pPr algn="r">
              <a:buClr>
                <a:schemeClr val="tx2"/>
              </a:buClr>
            </a:pPr>
            <a:r>
              <a:rPr lang="cs-CZ"/>
              <a:t>7.10. 2021</a:t>
            </a:r>
            <a:endParaRPr lang="de-DE" dirty="0"/>
          </a:p>
        </p:txBody>
      </p:sp>
      <p:sp>
        <p:nvSpPr>
          <p:cNvPr id="5" name="Zástupný symbol pro zápatí 4">
            <a:extLst>
              <a:ext uri="{FF2B5EF4-FFF2-40B4-BE49-F238E27FC236}">
                <a16:creationId xmlns:a16="http://schemas.microsoft.com/office/drawing/2014/main" id="{751B4B22-9271-44BC-8356-76057A607A06}"/>
              </a:ext>
            </a:extLst>
          </p:cNvPr>
          <p:cNvSpPr>
            <a:spLocks noGrp="1"/>
          </p:cNvSpPr>
          <p:nvPr>
            <p:ph type="ftr" sz="quarter" idx="13"/>
          </p:nvPr>
        </p:nvSpPr>
        <p:spPr/>
        <p:txBody>
          <a:bodyPr/>
          <a:lstStyle/>
          <a:p>
            <a:pPr algn="l" defTabSz="914400"/>
            <a:endParaRPr lang="de-DE" dirty="0"/>
          </a:p>
        </p:txBody>
      </p:sp>
      <p:sp>
        <p:nvSpPr>
          <p:cNvPr id="6" name="Zástupný symbol pro číslo snímku 5">
            <a:extLst>
              <a:ext uri="{FF2B5EF4-FFF2-40B4-BE49-F238E27FC236}">
                <a16:creationId xmlns:a16="http://schemas.microsoft.com/office/drawing/2014/main" id="{4A1D7462-4643-4EA3-9829-CEC5BC5BCECF}"/>
              </a:ext>
            </a:extLst>
          </p:cNvPr>
          <p:cNvSpPr>
            <a:spLocks noGrp="1"/>
          </p:cNvSpPr>
          <p:nvPr>
            <p:ph type="sldNum" sz="quarter" idx="14"/>
          </p:nvPr>
        </p:nvSpPr>
        <p:spPr/>
        <p:txBody>
          <a:bodyPr/>
          <a:lstStyle/>
          <a:p>
            <a:pPr algn="l">
              <a:buClr>
                <a:schemeClr val="tx2"/>
              </a:buClr>
            </a:pPr>
            <a:fld id="{0BA9A54C-67C5-4234-BB42-1D2D996DC2E4}" type="slidenum">
              <a:rPr lang="de-DE" smtClean="0"/>
              <a:pPr algn="l">
                <a:buClr>
                  <a:schemeClr val="tx2"/>
                </a:buClr>
              </a:pPr>
              <a:t>4</a:t>
            </a:fld>
            <a:endParaRPr lang="de-DE" dirty="0"/>
          </a:p>
        </p:txBody>
      </p:sp>
      <p:sp>
        <p:nvSpPr>
          <p:cNvPr id="7" name="Zástupný text 6">
            <a:extLst>
              <a:ext uri="{FF2B5EF4-FFF2-40B4-BE49-F238E27FC236}">
                <a16:creationId xmlns:a16="http://schemas.microsoft.com/office/drawing/2014/main" id="{29FF50D3-95ED-4DB8-A70C-1D6C739335E8}"/>
              </a:ext>
            </a:extLst>
          </p:cNvPr>
          <p:cNvSpPr>
            <a:spLocks noGrp="1"/>
          </p:cNvSpPr>
          <p:nvPr>
            <p:ph type="body" sz="quarter" idx="15"/>
          </p:nvPr>
        </p:nvSpPr>
        <p:spPr>
          <a:xfrm>
            <a:off x="204994" y="1913109"/>
            <a:ext cx="11361737" cy="4357461"/>
          </a:xfrm>
        </p:spPr>
        <p:txBody>
          <a:bodyPr/>
          <a:lstStyle/>
          <a:p>
            <a:pPr>
              <a:lnSpc>
                <a:spcPct val="107000"/>
              </a:lnSpc>
              <a:spcAft>
                <a:spcPts val="800"/>
              </a:spcAft>
            </a:pPr>
            <a:r>
              <a:rPr lang="cs-CZ" sz="20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V roce 2020 počet VZ </a:t>
            </a:r>
            <a:r>
              <a:rPr lang="cs-CZ" sz="2000" b="1" dirty="0">
                <a:solidFill>
                  <a:schemeClr val="tx2"/>
                </a:solidFill>
                <a:ea typeface="Calibri" panose="020F0502020204030204" pitchFamily="34" charset="0"/>
                <a:cs typeface="Times New Roman" panose="02020603050405020304" pitchFamily="18" charset="0"/>
              </a:rPr>
              <a:t>na ZP 347 (přímo řízené organizace) z toho </a:t>
            </a:r>
            <a:r>
              <a:rPr lang="cs-CZ" sz="20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35 VZ s jinými kritérii než nejnižší nabídková cena (10%)</a:t>
            </a:r>
          </a:p>
          <a:p>
            <a:pPr>
              <a:lnSpc>
                <a:spcPct val="107000"/>
              </a:lnSpc>
              <a:spcAft>
                <a:spcPts val="800"/>
              </a:spcAft>
            </a:pPr>
            <a:endParaRPr lang="cs-CZ" sz="20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0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Menší nemocnice </a:t>
            </a:r>
            <a:r>
              <a:rPr lang="cs-CZ" sz="2000" b="1" dirty="0">
                <a:solidFill>
                  <a:schemeClr val="tx2"/>
                </a:solidFill>
                <a:ea typeface="Calibri" panose="020F0502020204030204" pitchFamily="34" charset="0"/>
                <a:cs typeface="Times New Roman" panose="02020603050405020304" pitchFamily="18" charset="0"/>
              </a:rPr>
              <a:t>(</a:t>
            </a:r>
            <a:r>
              <a:rPr lang="cs-CZ" sz="20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krajské a městské nemocnice) 125 VZ v režimu zákona nad 2 mil., ze kterých s kvalitativním hodnocením bylo 13 zakázek (10,4 % ). U těchto subjektů probíhala i analýza 192 VZMR </a:t>
            </a:r>
            <a:br>
              <a:rPr lang="cs-CZ" sz="20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r>
              <a:rPr lang="cs-CZ" sz="20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na zdravotnické prostředky a kvalitativní hodnocení bylo pouze u 15 zakázek (8%)</a:t>
            </a:r>
          </a:p>
          <a:p>
            <a:pPr marL="0" indent="0">
              <a:lnSpc>
                <a:spcPct val="107000"/>
              </a:lnSpc>
              <a:spcAft>
                <a:spcPts val="800"/>
              </a:spcAft>
              <a:buNone/>
            </a:pPr>
            <a:endParaRPr lang="cs-CZ" sz="20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0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Předmětem analýzy byl subjekt obhospodařující více nemocnic </a:t>
            </a:r>
            <a:r>
              <a:rPr lang="cs-CZ" sz="2000" b="1" dirty="0">
                <a:solidFill>
                  <a:schemeClr val="tx2"/>
                </a:solidFill>
                <a:ea typeface="Calibri" panose="020F0502020204030204" pitchFamily="34" charset="0"/>
                <a:cs typeface="Times New Roman" panose="02020603050405020304" pitchFamily="18" charset="0"/>
              </a:rPr>
              <a:t>a v roce 2020 </a:t>
            </a:r>
            <a:r>
              <a:rPr lang="cs-CZ" sz="20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zadával 201 </a:t>
            </a:r>
            <a:r>
              <a:rPr lang="cs-CZ" sz="2000" b="1" dirty="0">
                <a:solidFill>
                  <a:schemeClr val="tx2"/>
                </a:solidFill>
                <a:ea typeface="Calibri" panose="020F0502020204030204" pitchFamily="34" charset="0"/>
                <a:cs typeface="Times New Roman" panose="02020603050405020304" pitchFamily="18" charset="0"/>
              </a:rPr>
              <a:t>VZ </a:t>
            </a:r>
            <a:r>
              <a:rPr lang="cs-CZ" sz="20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v režimu zákona z toho 102 na ZP (10 s jinými kritérii než jen cena).</a:t>
            </a:r>
          </a:p>
          <a:p>
            <a:pPr marL="0" indent="0">
              <a:lnSpc>
                <a:spcPct val="107000"/>
              </a:lnSpc>
              <a:spcAft>
                <a:spcPts val="800"/>
              </a:spcAft>
              <a:buNone/>
            </a:pPr>
            <a:r>
              <a:rPr lang="cs-CZ" sz="2000" b="1" dirty="0">
                <a:solidFill>
                  <a:schemeClr val="tx2"/>
                </a:solidFill>
                <a:ea typeface="Calibri" panose="020F0502020204030204" pitchFamily="34" charset="0"/>
                <a:cs typeface="Times New Roman" panose="02020603050405020304" pitchFamily="18" charset="0"/>
              </a:rPr>
              <a:t>																			</a:t>
            </a:r>
          </a:p>
          <a:p>
            <a:pPr marL="0" indent="0">
              <a:lnSpc>
                <a:spcPct val="107000"/>
              </a:lnSpc>
              <a:spcAft>
                <a:spcPts val="800"/>
              </a:spcAft>
              <a:buNone/>
            </a:pPr>
            <a:r>
              <a:rPr lang="cs-CZ" sz="2000" b="1" dirty="0">
                <a:solidFill>
                  <a:schemeClr val="tx2"/>
                </a:solidFill>
                <a:latin typeface="+mn-lt"/>
                <a:ea typeface="Calibri" panose="020F0502020204030204" pitchFamily="34" charset="0"/>
                <a:cs typeface="Times New Roman" panose="02020603050405020304" pitchFamily="18" charset="0"/>
              </a:rPr>
              <a:t>																			</a:t>
            </a:r>
            <a:r>
              <a:rPr lang="cs-CZ" sz="2000" dirty="0">
                <a:latin typeface="+mn-lt"/>
                <a:ea typeface="Calibri" panose="020F0502020204030204" pitchFamily="34" charset="0"/>
                <a:cs typeface="Times New Roman" panose="02020603050405020304" pitchFamily="18" charset="0"/>
              </a:rPr>
              <a:t>Zdroj: Institut kvality nákupu ve zdravotnictví (ww.inkz.cz)</a:t>
            </a:r>
            <a:endParaRPr lang="cs-CZ" sz="20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endParaRPr lang="cs-CZ" sz="20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816962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6FA8A211-26C5-40C4-86EA-7275087541FA}"/>
              </a:ext>
            </a:extLst>
          </p:cNvPr>
          <p:cNvSpPr>
            <a:spLocks noGrp="1"/>
          </p:cNvSpPr>
          <p:nvPr>
            <p:ph type="body" idx="10"/>
          </p:nvPr>
        </p:nvSpPr>
        <p:spPr/>
        <p:txBody>
          <a:bodyPr/>
          <a:lstStyle/>
          <a:p>
            <a:endParaRPr lang="cs-CZ"/>
          </a:p>
        </p:txBody>
      </p:sp>
      <p:sp>
        <p:nvSpPr>
          <p:cNvPr id="3" name="Nadpis 2">
            <a:extLst>
              <a:ext uri="{FF2B5EF4-FFF2-40B4-BE49-F238E27FC236}">
                <a16:creationId xmlns:a16="http://schemas.microsoft.com/office/drawing/2014/main" id="{FCAF10DB-5B5B-47C4-BD58-898799C4A5B9}"/>
              </a:ext>
            </a:extLst>
          </p:cNvPr>
          <p:cNvSpPr>
            <a:spLocks noGrp="1"/>
          </p:cNvSpPr>
          <p:nvPr>
            <p:ph type="title"/>
          </p:nvPr>
        </p:nvSpPr>
        <p:spPr/>
        <p:txBody>
          <a:bodyPr/>
          <a:lstStyle/>
          <a:p>
            <a:endParaRPr lang="cs-CZ" dirty="0"/>
          </a:p>
        </p:txBody>
      </p:sp>
      <p:sp>
        <p:nvSpPr>
          <p:cNvPr id="4" name="Zástupný symbol pro datum 3">
            <a:extLst>
              <a:ext uri="{FF2B5EF4-FFF2-40B4-BE49-F238E27FC236}">
                <a16:creationId xmlns:a16="http://schemas.microsoft.com/office/drawing/2014/main" id="{D81D6CF2-AA5F-44CB-92B1-FC293979ABAA}"/>
              </a:ext>
            </a:extLst>
          </p:cNvPr>
          <p:cNvSpPr>
            <a:spLocks noGrp="1"/>
          </p:cNvSpPr>
          <p:nvPr>
            <p:ph type="dt" sz="half" idx="12"/>
          </p:nvPr>
        </p:nvSpPr>
        <p:spPr/>
        <p:txBody>
          <a:bodyPr/>
          <a:lstStyle/>
          <a:p>
            <a:pPr algn="r">
              <a:buClr>
                <a:schemeClr val="tx2"/>
              </a:buClr>
            </a:pPr>
            <a:r>
              <a:rPr lang="cs-CZ"/>
              <a:t>7.10. 2021</a:t>
            </a:r>
            <a:endParaRPr lang="de-DE" dirty="0"/>
          </a:p>
        </p:txBody>
      </p:sp>
      <p:sp>
        <p:nvSpPr>
          <p:cNvPr id="5" name="Zástupný symbol pro zápatí 4">
            <a:extLst>
              <a:ext uri="{FF2B5EF4-FFF2-40B4-BE49-F238E27FC236}">
                <a16:creationId xmlns:a16="http://schemas.microsoft.com/office/drawing/2014/main" id="{D98C227A-8876-4A77-800F-E8452F7A91F4}"/>
              </a:ext>
            </a:extLst>
          </p:cNvPr>
          <p:cNvSpPr>
            <a:spLocks noGrp="1"/>
          </p:cNvSpPr>
          <p:nvPr>
            <p:ph type="ftr" sz="quarter" idx="13"/>
          </p:nvPr>
        </p:nvSpPr>
        <p:spPr/>
        <p:txBody>
          <a:bodyPr/>
          <a:lstStyle/>
          <a:p>
            <a:pPr algn="l" defTabSz="914400"/>
            <a:endParaRPr lang="de-DE" dirty="0"/>
          </a:p>
        </p:txBody>
      </p:sp>
      <p:sp>
        <p:nvSpPr>
          <p:cNvPr id="6" name="Zástupný symbol pro číslo snímku 5">
            <a:extLst>
              <a:ext uri="{FF2B5EF4-FFF2-40B4-BE49-F238E27FC236}">
                <a16:creationId xmlns:a16="http://schemas.microsoft.com/office/drawing/2014/main" id="{98AEA371-A3AA-45B2-AA9C-D41156FC9DDB}"/>
              </a:ext>
            </a:extLst>
          </p:cNvPr>
          <p:cNvSpPr>
            <a:spLocks noGrp="1"/>
          </p:cNvSpPr>
          <p:nvPr>
            <p:ph type="sldNum" sz="quarter" idx="14"/>
          </p:nvPr>
        </p:nvSpPr>
        <p:spPr/>
        <p:txBody>
          <a:bodyPr/>
          <a:lstStyle/>
          <a:p>
            <a:pPr algn="l">
              <a:buClr>
                <a:schemeClr val="tx2"/>
              </a:buClr>
            </a:pPr>
            <a:fld id="{0BA9A54C-67C5-4234-BB42-1D2D996DC2E4}" type="slidenum">
              <a:rPr lang="de-DE" smtClean="0"/>
              <a:pPr algn="l">
                <a:buClr>
                  <a:schemeClr val="tx2"/>
                </a:buClr>
              </a:pPr>
              <a:t>5</a:t>
            </a:fld>
            <a:endParaRPr lang="de-DE" dirty="0"/>
          </a:p>
        </p:txBody>
      </p:sp>
      <p:sp>
        <p:nvSpPr>
          <p:cNvPr id="7" name="Zástupný text 6">
            <a:extLst>
              <a:ext uri="{FF2B5EF4-FFF2-40B4-BE49-F238E27FC236}">
                <a16:creationId xmlns:a16="http://schemas.microsoft.com/office/drawing/2014/main" id="{77F16082-EF2D-4D16-9CE6-4C23CB71CC53}"/>
              </a:ext>
            </a:extLst>
          </p:cNvPr>
          <p:cNvSpPr>
            <a:spLocks noGrp="1"/>
          </p:cNvSpPr>
          <p:nvPr>
            <p:ph type="body" sz="quarter" idx="15"/>
          </p:nvPr>
        </p:nvSpPr>
        <p:spPr/>
        <p:txBody>
          <a:bodyPr/>
          <a:lstStyle/>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lgn="ctr">
              <a:buNone/>
            </a:pPr>
            <a:r>
              <a:rPr lang="cs-CZ" sz="3600" dirty="0">
                <a:solidFill>
                  <a:schemeClr val="tx2"/>
                </a:solidFill>
              </a:rPr>
              <a:t>Tušíte jako troubu koupíme příště? </a:t>
            </a:r>
          </a:p>
        </p:txBody>
      </p:sp>
    </p:spTree>
    <p:extLst>
      <p:ext uri="{BB962C8B-B14F-4D97-AF65-F5344CB8AC3E}">
        <p14:creationId xmlns:p14="http://schemas.microsoft.com/office/powerpoint/2010/main" val="2648754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0A9AD01A-1A38-3746-89FC-A9E8CC966026}"/>
              </a:ext>
            </a:extLst>
          </p:cNvPr>
          <p:cNvSpPr>
            <a:spLocks noGrp="1"/>
          </p:cNvSpPr>
          <p:nvPr>
            <p:ph type="subTitle" idx="1"/>
          </p:nvPr>
        </p:nvSpPr>
        <p:spPr/>
        <p:txBody>
          <a:bodyPr/>
          <a:lstStyle/>
          <a:p>
            <a:r>
              <a:rPr lang="cs-CZ" dirty="0"/>
              <a:t>Mgr. Jan Civín, LL.M.</a:t>
            </a:r>
            <a:endParaRPr lang="en-US" dirty="0"/>
          </a:p>
        </p:txBody>
      </p:sp>
      <p:sp>
        <p:nvSpPr>
          <p:cNvPr id="4" name="TextovéPole 3">
            <a:extLst>
              <a:ext uri="{FF2B5EF4-FFF2-40B4-BE49-F238E27FC236}">
                <a16:creationId xmlns:a16="http://schemas.microsoft.com/office/drawing/2014/main" id="{74E66AE9-683C-6843-BA47-4596CA50F3BB}"/>
              </a:ext>
            </a:extLst>
          </p:cNvPr>
          <p:cNvSpPr txBox="1"/>
          <p:nvPr/>
        </p:nvSpPr>
        <p:spPr>
          <a:xfrm>
            <a:off x="3183038" y="4583575"/>
            <a:ext cx="0" cy="0"/>
          </a:xfrm>
          <a:prstGeom prst="rect">
            <a:avLst/>
          </a:prstGeom>
        </p:spPr>
        <p:txBody>
          <a:bodyPr wrap="none" lIns="0" tIns="0" rIns="0" bIns="0" rtlCol="0">
            <a:noAutofit/>
          </a:bodyPr>
          <a:lstStyle/>
          <a:p>
            <a:pPr marL="270000" indent="-270000" algn="l">
              <a:buClr>
                <a:srgbClr val="0045FF"/>
              </a:buClr>
              <a:buFont typeface="Arial" panose="020B0604020202020204" pitchFamily="34" charset="0"/>
              <a:buChar char="•"/>
            </a:pPr>
            <a:endParaRPr lang="cs-CZ" dirty="0"/>
          </a:p>
        </p:txBody>
      </p:sp>
      <p:sp>
        <p:nvSpPr>
          <p:cNvPr id="5" name="TextovéPole 4">
            <a:extLst>
              <a:ext uri="{FF2B5EF4-FFF2-40B4-BE49-F238E27FC236}">
                <a16:creationId xmlns:a16="http://schemas.microsoft.com/office/drawing/2014/main" id="{5B18038A-7B0D-A246-82D3-2817204528CC}"/>
              </a:ext>
            </a:extLst>
          </p:cNvPr>
          <p:cNvSpPr txBox="1"/>
          <p:nvPr/>
        </p:nvSpPr>
        <p:spPr>
          <a:xfrm>
            <a:off x="2916820" y="4606724"/>
            <a:ext cx="0" cy="0"/>
          </a:xfrm>
          <a:prstGeom prst="rect">
            <a:avLst/>
          </a:prstGeom>
        </p:spPr>
        <p:txBody>
          <a:bodyPr wrap="none" lIns="0" tIns="0" rIns="0" bIns="0" rtlCol="0">
            <a:noAutofit/>
          </a:bodyPr>
          <a:lstStyle/>
          <a:p>
            <a:pPr marL="270000" indent="-270000" algn="l">
              <a:buClr>
                <a:srgbClr val="0045FF"/>
              </a:buClr>
              <a:buFont typeface="Arial" panose="020B0604020202020204" pitchFamily="34" charset="0"/>
              <a:buChar char="•"/>
            </a:pPr>
            <a:endParaRPr lang="cs-CZ" dirty="0"/>
          </a:p>
        </p:txBody>
      </p:sp>
      <p:sp>
        <p:nvSpPr>
          <p:cNvPr id="7" name="TextovéPole 6">
            <a:extLst>
              <a:ext uri="{FF2B5EF4-FFF2-40B4-BE49-F238E27FC236}">
                <a16:creationId xmlns:a16="http://schemas.microsoft.com/office/drawing/2014/main" id="{B765EF5A-9FA9-2547-9412-ED204D0273DF}"/>
              </a:ext>
            </a:extLst>
          </p:cNvPr>
          <p:cNvSpPr txBox="1"/>
          <p:nvPr/>
        </p:nvSpPr>
        <p:spPr>
          <a:xfrm>
            <a:off x="1909823" y="4572000"/>
            <a:ext cx="0" cy="0"/>
          </a:xfrm>
          <a:prstGeom prst="rect">
            <a:avLst/>
          </a:prstGeom>
        </p:spPr>
        <p:txBody>
          <a:bodyPr wrap="none" lIns="0" tIns="0" rIns="0" bIns="0" rtlCol="0">
            <a:noAutofit/>
          </a:bodyPr>
          <a:lstStyle/>
          <a:p>
            <a:pPr marL="270000" indent="-270000" algn="l">
              <a:buClr>
                <a:srgbClr val="0045FF"/>
              </a:buClr>
              <a:buFont typeface="Arial" panose="020B0604020202020204" pitchFamily="34" charset="0"/>
              <a:buChar char="•"/>
            </a:pPr>
            <a:endParaRPr lang="cs-CZ" dirty="0"/>
          </a:p>
        </p:txBody>
      </p:sp>
    </p:spTree>
    <p:extLst>
      <p:ext uri="{BB962C8B-B14F-4D97-AF65-F5344CB8AC3E}">
        <p14:creationId xmlns:p14="http://schemas.microsoft.com/office/powerpoint/2010/main" val="89492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41C7B51B-1126-4D3B-8AB4-1479A6498AE1}"/>
              </a:ext>
            </a:extLst>
          </p:cNvPr>
          <p:cNvSpPr>
            <a:spLocks noGrp="1"/>
          </p:cNvSpPr>
          <p:nvPr>
            <p:ph type="body" idx="10"/>
          </p:nvPr>
        </p:nvSpPr>
        <p:spPr/>
        <p:txBody>
          <a:bodyPr/>
          <a:lstStyle/>
          <a:p>
            <a:endParaRPr lang="cs-CZ"/>
          </a:p>
        </p:txBody>
      </p:sp>
      <p:sp>
        <p:nvSpPr>
          <p:cNvPr id="3" name="Nadpis 2">
            <a:extLst>
              <a:ext uri="{FF2B5EF4-FFF2-40B4-BE49-F238E27FC236}">
                <a16:creationId xmlns:a16="http://schemas.microsoft.com/office/drawing/2014/main" id="{0C6B4681-3388-416F-AADB-E3A4FCEF52C1}"/>
              </a:ext>
            </a:extLst>
          </p:cNvPr>
          <p:cNvSpPr>
            <a:spLocks noGrp="1"/>
          </p:cNvSpPr>
          <p:nvPr>
            <p:ph type="title"/>
          </p:nvPr>
        </p:nvSpPr>
        <p:spPr/>
        <p:txBody>
          <a:bodyPr/>
          <a:lstStyle/>
          <a:p>
            <a:r>
              <a:rPr lang="cs-CZ" dirty="0"/>
              <a:t>Vzorky </a:t>
            </a:r>
          </a:p>
        </p:txBody>
      </p:sp>
      <p:sp>
        <p:nvSpPr>
          <p:cNvPr id="4" name="Zástupný symbol pro datum 3">
            <a:extLst>
              <a:ext uri="{FF2B5EF4-FFF2-40B4-BE49-F238E27FC236}">
                <a16:creationId xmlns:a16="http://schemas.microsoft.com/office/drawing/2014/main" id="{3B920E01-49AD-499F-A9C7-68016F094013}"/>
              </a:ext>
            </a:extLst>
          </p:cNvPr>
          <p:cNvSpPr>
            <a:spLocks noGrp="1"/>
          </p:cNvSpPr>
          <p:nvPr>
            <p:ph type="dt" sz="half" idx="12"/>
          </p:nvPr>
        </p:nvSpPr>
        <p:spPr/>
        <p:txBody>
          <a:bodyPr/>
          <a:lstStyle/>
          <a:p>
            <a:pPr algn="r">
              <a:buClr>
                <a:schemeClr val="tx2"/>
              </a:buClr>
            </a:pPr>
            <a:r>
              <a:rPr lang="cs-CZ"/>
              <a:t>7.10. 2021</a:t>
            </a:r>
            <a:endParaRPr lang="de-DE" dirty="0"/>
          </a:p>
        </p:txBody>
      </p:sp>
      <p:sp>
        <p:nvSpPr>
          <p:cNvPr id="5" name="Zástupný symbol pro zápatí 4">
            <a:extLst>
              <a:ext uri="{FF2B5EF4-FFF2-40B4-BE49-F238E27FC236}">
                <a16:creationId xmlns:a16="http://schemas.microsoft.com/office/drawing/2014/main" id="{34921170-18F4-408B-8CF5-A1C77A0A2799}"/>
              </a:ext>
            </a:extLst>
          </p:cNvPr>
          <p:cNvSpPr>
            <a:spLocks noGrp="1"/>
          </p:cNvSpPr>
          <p:nvPr>
            <p:ph type="ftr" sz="quarter" idx="13"/>
          </p:nvPr>
        </p:nvSpPr>
        <p:spPr/>
        <p:txBody>
          <a:bodyPr/>
          <a:lstStyle/>
          <a:p>
            <a:pPr algn="l" defTabSz="914400"/>
            <a:endParaRPr lang="de-DE" dirty="0"/>
          </a:p>
        </p:txBody>
      </p:sp>
      <p:sp>
        <p:nvSpPr>
          <p:cNvPr id="6" name="Zástupný symbol pro číslo snímku 5">
            <a:extLst>
              <a:ext uri="{FF2B5EF4-FFF2-40B4-BE49-F238E27FC236}">
                <a16:creationId xmlns:a16="http://schemas.microsoft.com/office/drawing/2014/main" id="{C53F5C27-7991-4C3D-9B8A-80D8E3CBC97E}"/>
              </a:ext>
            </a:extLst>
          </p:cNvPr>
          <p:cNvSpPr>
            <a:spLocks noGrp="1"/>
          </p:cNvSpPr>
          <p:nvPr>
            <p:ph type="sldNum" sz="quarter" idx="14"/>
          </p:nvPr>
        </p:nvSpPr>
        <p:spPr/>
        <p:txBody>
          <a:bodyPr/>
          <a:lstStyle/>
          <a:p>
            <a:pPr algn="l">
              <a:buClr>
                <a:schemeClr val="tx2"/>
              </a:buClr>
            </a:pPr>
            <a:fld id="{0BA9A54C-67C5-4234-BB42-1D2D996DC2E4}" type="slidenum">
              <a:rPr lang="de-DE" smtClean="0"/>
              <a:pPr algn="l">
                <a:buClr>
                  <a:schemeClr val="tx2"/>
                </a:buClr>
              </a:pPr>
              <a:t>7</a:t>
            </a:fld>
            <a:endParaRPr lang="de-DE" dirty="0"/>
          </a:p>
        </p:txBody>
      </p:sp>
      <p:sp>
        <p:nvSpPr>
          <p:cNvPr id="7" name="Zástupný text 6">
            <a:extLst>
              <a:ext uri="{FF2B5EF4-FFF2-40B4-BE49-F238E27FC236}">
                <a16:creationId xmlns:a16="http://schemas.microsoft.com/office/drawing/2014/main" id="{2FC37112-A6D6-4637-A3DC-139C9506CA93}"/>
              </a:ext>
            </a:extLst>
          </p:cNvPr>
          <p:cNvSpPr>
            <a:spLocks noGrp="1"/>
          </p:cNvSpPr>
          <p:nvPr>
            <p:ph type="body" sz="quarter" idx="15"/>
          </p:nvPr>
        </p:nvSpPr>
        <p:spPr/>
        <p:txBody>
          <a:bodyPr/>
          <a:lstStyle/>
          <a:p>
            <a:r>
              <a:rPr lang="cs-CZ" sz="3200" dirty="0">
                <a:solidFill>
                  <a:schemeClr val="tx2"/>
                </a:solidFill>
              </a:rPr>
              <a:t>Splnění technických podmínek </a:t>
            </a:r>
          </a:p>
          <a:p>
            <a:pPr marL="0" indent="0">
              <a:buNone/>
            </a:pPr>
            <a:endParaRPr lang="cs-CZ" sz="3200" dirty="0">
              <a:solidFill>
                <a:schemeClr val="tx2"/>
              </a:solidFill>
            </a:endParaRPr>
          </a:p>
          <a:p>
            <a:r>
              <a:rPr lang="cs-CZ" sz="3200" dirty="0">
                <a:solidFill>
                  <a:schemeClr val="tx2"/>
                </a:solidFill>
              </a:rPr>
              <a:t>Splnění technické kvalifikace </a:t>
            </a:r>
          </a:p>
          <a:p>
            <a:pPr marL="0" indent="0">
              <a:buNone/>
            </a:pPr>
            <a:endParaRPr lang="cs-CZ" sz="3200" dirty="0">
              <a:solidFill>
                <a:schemeClr val="tx2"/>
              </a:solidFill>
            </a:endParaRPr>
          </a:p>
          <a:p>
            <a:r>
              <a:rPr lang="cs-CZ" sz="3200" dirty="0">
                <a:solidFill>
                  <a:schemeClr val="tx2"/>
                </a:solidFill>
              </a:rPr>
              <a:t>Hodnocení </a:t>
            </a:r>
          </a:p>
        </p:txBody>
      </p:sp>
    </p:spTree>
    <p:extLst>
      <p:ext uri="{BB962C8B-B14F-4D97-AF65-F5344CB8AC3E}">
        <p14:creationId xmlns:p14="http://schemas.microsoft.com/office/powerpoint/2010/main" val="1231699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11FCF13F-9B2C-44E9-82B3-6561D8DC4A3D}"/>
              </a:ext>
            </a:extLst>
          </p:cNvPr>
          <p:cNvSpPr>
            <a:spLocks noGrp="1"/>
          </p:cNvSpPr>
          <p:nvPr>
            <p:ph type="body" idx="10"/>
          </p:nvPr>
        </p:nvSpPr>
        <p:spPr/>
        <p:txBody>
          <a:bodyPr/>
          <a:lstStyle/>
          <a:p>
            <a:endParaRPr lang="cs-CZ"/>
          </a:p>
        </p:txBody>
      </p:sp>
      <p:sp>
        <p:nvSpPr>
          <p:cNvPr id="3" name="Nadpis 2">
            <a:extLst>
              <a:ext uri="{FF2B5EF4-FFF2-40B4-BE49-F238E27FC236}">
                <a16:creationId xmlns:a16="http://schemas.microsoft.com/office/drawing/2014/main" id="{4E20FBF3-4FE9-4C6E-91C2-61B5B2E2D5AF}"/>
              </a:ext>
            </a:extLst>
          </p:cNvPr>
          <p:cNvSpPr>
            <a:spLocks noGrp="1"/>
          </p:cNvSpPr>
          <p:nvPr>
            <p:ph type="title"/>
          </p:nvPr>
        </p:nvSpPr>
        <p:spPr/>
        <p:txBody>
          <a:bodyPr/>
          <a:lstStyle/>
          <a:p>
            <a:r>
              <a:rPr lang="cs-CZ" dirty="0"/>
              <a:t>Rozhodovací praxe spojená se vzorky </a:t>
            </a:r>
          </a:p>
        </p:txBody>
      </p:sp>
      <p:sp>
        <p:nvSpPr>
          <p:cNvPr id="4" name="Zástupný symbol pro datum 3">
            <a:extLst>
              <a:ext uri="{FF2B5EF4-FFF2-40B4-BE49-F238E27FC236}">
                <a16:creationId xmlns:a16="http://schemas.microsoft.com/office/drawing/2014/main" id="{55AE84E1-A111-4EEF-BA8B-4BB3EE21E43A}"/>
              </a:ext>
            </a:extLst>
          </p:cNvPr>
          <p:cNvSpPr>
            <a:spLocks noGrp="1"/>
          </p:cNvSpPr>
          <p:nvPr>
            <p:ph type="dt" sz="half" idx="12"/>
          </p:nvPr>
        </p:nvSpPr>
        <p:spPr/>
        <p:txBody>
          <a:bodyPr/>
          <a:lstStyle/>
          <a:p>
            <a:pPr algn="r">
              <a:buClr>
                <a:schemeClr val="tx2"/>
              </a:buClr>
            </a:pPr>
            <a:r>
              <a:rPr lang="cs-CZ"/>
              <a:t>7.10. 2021</a:t>
            </a:r>
            <a:endParaRPr lang="de-DE" dirty="0"/>
          </a:p>
        </p:txBody>
      </p:sp>
      <p:sp>
        <p:nvSpPr>
          <p:cNvPr id="5" name="Zástupný symbol pro zápatí 4">
            <a:extLst>
              <a:ext uri="{FF2B5EF4-FFF2-40B4-BE49-F238E27FC236}">
                <a16:creationId xmlns:a16="http://schemas.microsoft.com/office/drawing/2014/main" id="{EFE79B0F-4F61-4135-990E-CA63CF50D5FB}"/>
              </a:ext>
            </a:extLst>
          </p:cNvPr>
          <p:cNvSpPr>
            <a:spLocks noGrp="1"/>
          </p:cNvSpPr>
          <p:nvPr>
            <p:ph type="ftr" sz="quarter" idx="13"/>
          </p:nvPr>
        </p:nvSpPr>
        <p:spPr/>
        <p:txBody>
          <a:bodyPr/>
          <a:lstStyle/>
          <a:p>
            <a:pPr algn="l" defTabSz="914400"/>
            <a:endParaRPr lang="de-DE" dirty="0"/>
          </a:p>
        </p:txBody>
      </p:sp>
      <p:sp>
        <p:nvSpPr>
          <p:cNvPr id="6" name="Zástupný symbol pro číslo snímku 5">
            <a:extLst>
              <a:ext uri="{FF2B5EF4-FFF2-40B4-BE49-F238E27FC236}">
                <a16:creationId xmlns:a16="http://schemas.microsoft.com/office/drawing/2014/main" id="{53A49C71-0EC0-44B7-83AE-1A3BCBA032C9}"/>
              </a:ext>
            </a:extLst>
          </p:cNvPr>
          <p:cNvSpPr>
            <a:spLocks noGrp="1"/>
          </p:cNvSpPr>
          <p:nvPr>
            <p:ph type="sldNum" sz="quarter" idx="14"/>
          </p:nvPr>
        </p:nvSpPr>
        <p:spPr/>
        <p:txBody>
          <a:bodyPr/>
          <a:lstStyle/>
          <a:p>
            <a:pPr algn="l">
              <a:buClr>
                <a:schemeClr val="tx2"/>
              </a:buClr>
            </a:pPr>
            <a:fld id="{0BA9A54C-67C5-4234-BB42-1D2D996DC2E4}" type="slidenum">
              <a:rPr lang="de-DE" smtClean="0"/>
              <a:pPr algn="l">
                <a:buClr>
                  <a:schemeClr val="tx2"/>
                </a:buClr>
              </a:pPr>
              <a:t>8</a:t>
            </a:fld>
            <a:endParaRPr lang="de-DE" dirty="0"/>
          </a:p>
        </p:txBody>
      </p:sp>
      <p:sp>
        <p:nvSpPr>
          <p:cNvPr id="7" name="Zástupný text 6">
            <a:extLst>
              <a:ext uri="{FF2B5EF4-FFF2-40B4-BE49-F238E27FC236}">
                <a16:creationId xmlns:a16="http://schemas.microsoft.com/office/drawing/2014/main" id="{17AE50A9-7E2A-4579-95A0-C9740587E786}"/>
              </a:ext>
            </a:extLst>
          </p:cNvPr>
          <p:cNvSpPr>
            <a:spLocks noGrp="1"/>
          </p:cNvSpPr>
          <p:nvPr>
            <p:ph type="body" sz="quarter" idx="15"/>
          </p:nvPr>
        </p:nvSpPr>
        <p:spPr/>
        <p:txBody>
          <a:bodyPr/>
          <a:lstStyle/>
          <a:p>
            <a:pPr marL="0" indent="0">
              <a:buNone/>
            </a:pPr>
            <a:endParaRPr lang="cs-CZ" b="0" i="0" dirty="0">
              <a:solidFill>
                <a:srgbClr val="000000"/>
              </a:solidFill>
              <a:effectLst/>
              <a:latin typeface="Calibri" panose="020F0502020204030204" pitchFamily="34" charset="0"/>
            </a:endParaRPr>
          </a:p>
          <a:p>
            <a:pPr marL="0" indent="0">
              <a:buNone/>
            </a:pPr>
            <a:endParaRPr lang="cs-CZ" dirty="0">
              <a:solidFill>
                <a:srgbClr val="000000"/>
              </a:solidFill>
            </a:endParaRPr>
          </a:p>
          <a:p>
            <a:pPr marL="0" indent="0">
              <a:buNone/>
            </a:pPr>
            <a:r>
              <a:rPr lang="cs-CZ" b="0" i="1" u="sng" dirty="0">
                <a:solidFill>
                  <a:srgbClr val="525252"/>
                </a:solidFill>
                <a:effectLst/>
                <a:latin typeface="Calibri" panose="020F0502020204030204" pitchFamily="34" charset="0"/>
                <a:hlinkClick r:id="rId2"/>
              </a:rPr>
              <a:t>R0097/2018/VZ-25296/2018/32­1/</a:t>
            </a:r>
            <a:r>
              <a:rPr lang="cs-CZ" b="0" i="1" u="sng" dirty="0" err="1">
                <a:solidFill>
                  <a:srgbClr val="525252"/>
                </a:solidFill>
                <a:effectLst/>
                <a:latin typeface="Calibri" panose="020F0502020204030204" pitchFamily="34" charset="0"/>
                <a:hlinkClick r:id="rId2"/>
              </a:rPr>
              <a:t>OMa</a:t>
            </a:r>
            <a:r>
              <a:rPr lang="cs-CZ" b="0" i="1" dirty="0">
                <a:solidFill>
                  <a:srgbClr val="000000"/>
                </a:solidFill>
                <a:effectLst/>
                <a:latin typeface="Calibri" panose="020F0502020204030204" pitchFamily="34" charset="0"/>
              </a:rPr>
              <a:t>.</a:t>
            </a:r>
            <a:endParaRPr lang="cs-CZ" b="0" i="0" dirty="0">
              <a:solidFill>
                <a:srgbClr val="000000"/>
              </a:solidFill>
              <a:effectLst/>
              <a:latin typeface="Calibri" panose="020F0502020204030204" pitchFamily="34" charset="0"/>
            </a:endParaRPr>
          </a:p>
          <a:p>
            <a:pPr marL="0" indent="0">
              <a:buNone/>
            </a:pPr>
            <a:endParaRPr lang="cs-CZ" dirty="0">
              <a:solidFill>
                <a:srgbClr val="000000"/>
              </a:solidFill>
            </a:endParaRPr>
          </a:p>
          <a:p>
            <a:pPr marL="0" indent="0">
              <a:buNone/>
            </a:pPr>
            <a:endParaRPr lang="cs-CZ" b="0" i="0" dirty="0">
              <a:solidFill>
                <a:srgbClr val="000000"/>
              </a:solidFill>
              <a:effectLst/>
              <a:latin typeface="Calibri" panose="020F0502020204030204" pitchFamily="34" charset="0"/>
            </a:endParaRPr>
          </a:p>
          <a:p>
            <a:pPr marL="0" indent="0">
              <a:buNone/>
            </a:pPr>
            <a:r>
              <a:rPr lang="cs-CZ" b="0" dirty="0">
                <a:solidFill>
                  <a:srgbClr val="000000"/>
                </a:solidFill>
                <a:effectLst/>
                <a:latin typeface="Calibri" panose="020F0502020204030204" pitchFamily="34" charset="0"/>
              </a:rPr>
              <a:t>Ustanovení § 46 odst. 2 zákona tedy po uplynutí lhůty pro podání nabídek zapovídá doplňování údajů, jež by mohly být předmětem hodnocení v rámci kritérií hodnocení. Je tak nutné odlišit údaje, které jsou doplňovány na základě § 46 odst. 1 zákona, jež nemají s hodnocením v rámci kritérií hodnocení „nic společného“ a údaje, budou hodnoceny. První ze dvou zmíněných kategorií zákon umožňuje doplňovat (pokud tak zadavatel zvolí), druhou z nich nemůže doplňovat za žádných okolností.</a:t>
            </a:r>
          </a:p>
          <a:p>
            <a:pPr marL="0" indent="0">
              <a:buNone/>
            </a:pPr>
            <a:endParaRPr lang="cs-CZ" i="1" dirty="0">
              <a:solidFill>
                <a:srgbClr val="000000"/>
              </a:solidFill>
            </a:endParaRPr>
          </a:p>
          <a:p>
            <a:pPr marL="0" indent="0">
              <a:buNone/>
            </a:pPr>
            <a:endParaRPr lang="cs-CZ" i="1" dirty="0">
              <a:solidFill>
                <a:srgbClr val="000000"/>
              </a:solidFill>
            </a:endParaRPr>
          </a:p>
          <a:p>
            <a:pPr marL="0" indent="0" algn="r">
              <a:buNone/>
            </a:pPr>
            <a:r>
              <a:rPr lang="cs-CZ" i="1" dirty="0">
                <a:solidFill>
                  <a:srgbClr val="000000"/>
                </a:solidFill>
              </a:rPr>
              <a:t>Zdroj: www.lexikonvz.cz</a:t>
            </a:r>
            <a:endParaRPr lang="cs-CZ" i="1" dirty="0"/>
          </a:p>
        </p:txBody>
      </p:sp>
    </p:spTree>
    <p:extLst>
      <p:ext uri="{BB962C8B-B14F-4D97-AF65-F5344CB8AC3E}">
        <p14:creationId xmlns:p14="http://schemas.microsoft.com/office/powerpoint/2010/main" val="3073570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D37A07EC-6C84-4F4C-9CCC-B1EFF30EB8E2}"/>
              </a:ext>
            </a:extLst>
          </p:cNvPr>
          <p:cNvSpPr>
            <a:spLocks noGrp="1"/>
          </p:cNvSpPr>
          <p:nvPr>
            <p:ph type="body" idx="10"/>
          </p:nvPr>
        </p:nvSpPr>
        <p:spPr/>
        <p:txBody>
          <a:bodyPr/>
          <a:lstStyle/>
          <a:p>
            <a:endParaRPr lang="cs-CZ"/>
          </a:p>
        </p:txBody>
      </p:sp>
      <p:sp>
        <p:nvSpPr>
          <p:cNvPr id="3" name="Nadpis 2">
            <a:extLst>
              <a:ext uri="{FF2B5EF4-FFF2-40B4-BE49-F238E27FC236}">
                <a16:creationId xmlns:a16="http://schemas.microsoft.com/office/drawing/2014/main" id="{8761C024-2A0C-4878-ABD6-945F89E5ED6B}"/>
              </a:ext>
            </a:extLst>
          </p:cNvPr>
          <p:cNvSpPr>
            <a:spLocks noGrp="1"/>
          </p:cNvSpPr>
          <p:nvPr>
            <p:ph type="title"/>
          </p:nvPr>
        </p:nvSpPr>
        <p:spPr/>
        <p:txBody>
          <a:bodyPr/>
          <a:lstStyle/>
          <a:p>
            <a:r>
              <a:rPr lang="cs-CZ" dirty="0"/>
              <a:t>Rozhodovací praxe spojená se vzorky </a:t>
            </a:r>
          </a:p>
        </p:txBody>
      </p:sp>
      <p:sp>
        <p:nvSpPr>
          <p:cNvPr id="4" name="Zástupný symbol pro datum 3">
            <a:extLst>
              <a:ext uri="{FF2B5EF4-FFF2-40B4-BE49-F238E27FC236}">
                <a16:creationId xmlns:a16="http://schemas.microsoft.com/office/drawing/2014/main" id="{5EE195A3-DCED-4852-8C68-A01BCD7CB2F8}"/>
              </a:ext>
            </a:extLst>
          </p:cNvPr>
          <p:cNvSpPr>
            <a:spLocks noGrp="1"/>
          </p:cNvSpPr>
          <p:nvPr>
            <p:ph type="dt" sz="half" idx="12"/>
          </p:nvPr>
        </p:nvSpPr>
        <p:spPr/>
        <p:txBody>
          <a:bodyPr/>
          <a:lstStyle/>
          <a:p>
            <a:pPr algn="r">
              <a:buClr>
                <a:schemeClr val="tx2"/>
              </a:buClr>
            </a:pPr>
            <a:r>
              <a:rPr lang="cs-CZ"/>
              <a:t>7.10. 2021</a:t>
            </a:r>
            <a:endParaRPr lang="de-DE" dirty="0"/>
          </a:p>
        </p:txBody>
      </p:sp>
      <p:sp>
        <p:nvSpPr>
          <p:cNvPr id="5" name="Zástupný symbol pro zápatí 4">
            <a:extLst>
              <a:ext uri="{FF2B5EF4-FFF2-40B4-BE49-F238E27FC236}">
                <a16:creationId xmlns:a16="http://schemas.microsoft.com/office/drawing/2014/main" id="{6F434362-8DE6-4527-8882-DDD38060EA03}"/>
              </a:ext>
            </a:extLst>
          </p:cNvPr>
          <p:cNvSpPr>
            <a:spLocks noGrp="1"/>
          </p:cNvSpPr>
          <p:nvPr>
            <p:ph type="ftr" sz="quarter" idx="13"/>
          </p:nvPr>
        </p:nvSpPr>
        <p:spPr/>
        <p:txBody>
          <a:bodyPr/>
          <a:lstStyle/>
          <a:p>
            <a:pPr algn="l" defTabSz="914400"/>
            <a:endParaRPr lang="de-DE" dirty="0"/>
          </a:p>
        </p:txBody>
      </p:sp>
      <p:sp>
        <p:nvSpPr>
          <p:cNvPr id="6" name="Zástupný symbol pro číslo snímku 5">
            <a:extLst>
              <a:ext uri="{FF2B5EF4-FFF2-40B4-BE49-F238E27FC236}">
                <a16:creationId xmlns:a16="http://schemas.microsoft.com/office/drawing/2014/main" id="{A8A85E54-ECB7-483C-AE84-42DEBE8F183E}"/>
              </a:ext>
            </a:extLst>
          </p:cNvPr>
          <p:cNvSpPr>
            <a:spLocks noGrp="1"/>
          </p:cNvSpPr>
          <p:nvPr>
            <p:ph type="sldNum" sz="quarter" idx="14"/>
          </p:nvPr>
        </p:nvSpPr>
        <p:spPr/>
        <p:txBody>
          <a:bodyPr/>
          <a:lstStyle/>
          <a:p>
            <a:pPr algn="l">
              <a:buClr>
                <a:schemeClr val="tx2"/>
              </a:buClr>
            </a:pPr>
            <a:fld id="{0BA9A54C-67C5-4234-BB42-1D2D996DC2E4}" type="slidenum">
              <a:rPr lang="de-DE" smtClean="0"/>
              <a:pPr algn="l">
                <a:buClr>
                  <a:schemeClr val="tx2"/>
                </a:buClr>
              </a:pPr>
              <a:t>9</a:t>
            </a:fld>
            <a:endParaRPr lang="de-DE" dirty="0"/>
          </a:p>
        </p:txBody>
      </p:sp>
      <p:sp>
        <p:nvSpPr>
          <p:cNvPr id="7" name="Zástupný text 6">
            <a:extLst>
              <a:ext uri="{FF2B5EF4-FFF2-40B4-BE49-F238E27FC236}">
                <a16:creationId xmlns:a16="http://schemas.microsoft.com/office/drawing/2014/main" id="{C75430F0-E7D1-48CF-A849-99115D921BD9}"/>
              </a:ext>
            </a:extLst>
          </p:cNvPr>
          <p:cNvSpPr>
            <a:spLocks noGrp="1"/>
          </p:cNvSpPr>
          <p:nvPr>
            <p:ph type="body" sz="quarter" idx="15"/>
          </p:nvPr>
        </p:nvSpPr>
        <p:spPr/>
        <p:txBody>
          <a:bodyPr/>
          <a:lstStyle/>
          <a:p>
            <a:pPr marL="0" indent="0">
              <a:buNone/>
            </a:pPr>
            <a:endParaRPr lang="cs-CZ" b="0" i="0" dirty="0">
              <a:solidFill>
                <a:srgbClr val="000000"/>
              </a:solidFill>
              <a:effectLst/>
              <a:latin typeface="Calibri" panose="020F0502020204030204" pitchFamily="34" charset="0"/>
            </a:endParaRPr>
          </a:p>
          <a:p>
            <a:pPr marL="0" indent="0">
              <a:buNone/>
            </a:pPr>
            <a:r>
              <a:rPr lang="cs-CZ" b="0" i="1" dirty="0">
                <a:solidFill>
                  <a:srgbClr val="000000"/>
                </a:solidFill>
                <a:effectLst/>
                <a:latin typeface="Calibri" panose="020F0502020204030204" pitchFamily="34" charset="0"/>
              </a:rPr>
              <a:t>Z rozhodnutí ÚOHS ze dne 13. 2. 2019, č. j. </a:t>
            </a:r>
            <a:r>
              <a:rPr lang="cs-CZ" b="0" i="1" u="sng" dirty="0">
                <a:solidFill>
                  <a:srgbClr val="525252"/>
                </a:solidFill>
                <a:effectLst/>
                <a:latin typeface="Calibri" panose="020F0502020204030204" pitchFamily="34" charset="0"/>
                <a:hlinkClick r:id="rId2"/>
              </a:rPr>
              <a:t>ÚOHS-S0456/2018/VZ-04527/2019/54­1/</a:t>
            </a:r>
            <a:r>
              <a:rPr lang="cs-CZ" b="0" i="1" u="sng" dirty="0" err="1">
                <a:solidFill>
                  <a:srgbClr val="525252"/>
                </a:solidFill>
                <a:effectLst/>
                <a:latin typeface="Calibri" panose="020F0502020204030204" pitchFamily="34" charset="0"/>
                <a:hlinkClick r:id="rId2"/>
              </a:rPr>
              <a:t>PDz</a:t>
            </a:r>
            <a:r>
              <a:rPr lang="cs-CZ" b="0" i="1" dirty="0">
                <a:solidFill>
                  <a:srgbClr val="000000"/>
                </a:solidFill>
                <a:effectLst/>
                <a:latin typeface="Calibri" panose="020F0502020204030204" pitchFamily="34" charset="0"/>
              </a:rPr>
              <a:t>, potvrzeného rozhodnutím předsedy ÚOHS ze dne 17. 5. 2019, č. j. </a:t>
            </a:r>
            <a:r>
              <a:rPr lang="cs-CZ" b="0" i="1" u="sng" dirty="0">
                <a:solidFill>
                  <a:srgbClr val="525252"/>
                </a:solidFill>
                <a:effectLst/>
                <a:latin typeface="Calibri" panose="020F0502020204030204" pitchFamily="34" charset="0"/>
                <a:hlinkClick r:id="rId3"/>
              </a:rPr>
              <a:t>ÚOHS-R0043/2019/VZ-13798/2019/32­3/</a:t>
            </a:r>
            <a:r>
              <a:rPr lang="cs-CZ" b="0" i="1" u="sng" dirty="0" err="1">
                <a:solidFill>
                  <a:srgbClr val="525252"/>
                </a:solidFill>
                <a:effectLst/>
                <a:latin typeface="Calibri" panose="020F0502020204030204" pitchFamily="34" charset="0"/>
                <a:hlinkClick r:id="rId3"/>
              </a:rPr>
              <a:t>OMa</a:t>
            </a:r>
            <a:r>
              <a:rPr lang="cs-CZ" b="0" i="1" u="sng" dirty="0">
                <a:solidFill>
                  <a:srgbClr val="525252"/>
                </a:solidFill>
                <a:effectLst/>
                <a:latin typeface="Calibri" panose="020F0502020204030204" pitchFamily="34" charset="0"/>
                <a:hlinkClick r:id="rId3"/>
              </a:rPr>
              <a:t>/</a:t>
            </a:r>
            <a:r>
              <a:rPr lang="cs-CZ" b="0" i="1" u="sng" dirty="0" err="1">
                <a:solidFill>
                  <a:srgbClr val="525252"/>
                </a:solidFill>
                <a:effectLst/>
                <a:latin typeface="Calibri" panose="020F0502020204030204" pitchFamily="34" charset="0"/>
                <a:hlinkClick r:id="rId3"/>
              </a:rPr>
              <a:t>PBl</a:t>
            </a:r>
            <a:r>
              <a:rPr lang="cs-CZ" b="0" i="1" dirty="0">
                <a:solidFill>
                  <a:srgbClr val="000000"/>
                </a:solidFill>
                <a:effectLst/>
                <a:latin typeface="Calibri" panose="020F0502020204030204" pitchFamily="34" charset="0"/>
              </a:rPr>
              <a:t>.</a:t>
            </a:r>
            <a:endParaRPr lang="cs-CZ" b="0" i="0" dirty="0">
              <a:solidFill>
                <a:srgbClr val="000000"/>
              </a:solidFill>
              <a:effectLst/>
              <a:latin typeface="Calibri" panose="020F0502020204030204" pitchFamily="34" charset="0"/>
            </a:endParaRPr>
          </a:p>
          <a:p>
            <a:pPr marL="0" indent="0">
              <a:buNone/>
            </a:pPr>
            <a:endParaRPr lang="cs-CZ" b="0" i="0" dirty="0">
              <a:solidFill>
                <a:srgbClr val="000000"/>
              </a:solidFill>
              <a:effectLst/>
              <a:latin typeface="Calibri" panose="020F0502020204030204" pitchFamily="34" charset="0"/>
            </a:endParaRPr>
          </a:p>
          <a:p>
            <a:pPr marL="0" indent="0">
              <a:buNone/>
            </a:pPr>
            <a:r>
              <a:rPr lang="cs-CZ" b="0" i="0" dirty="0">
                <a:solidFill>
                  <a:srgbClr val="000000"/>
                </a:solidFill>
                <a:effectLst/>
                <a:latin typeface="Calibri" panose="020F0502020204030204" pitchFamily="34" charset="0"/>
              </a:rPr>
              <a:t>Za situace, kdy byl navrhovatel seznámen s tím, že jeho nabídka se umístila v pořadí na prvním místě, si měl být vědom toho, jaké povinnosti dle zadávací dokumentace plynou pro vybraného dodavatele, </a:t>
            </a:r>
            <a:r>
              <a:rPr lang="cs-CZ" b="1" i="0" dirty="0">
                <a:solidFill>
                  <a:srgbClr val="000000"/>
                </a:solidFill>
                <a:effectLst/>
                <a:latin typeface="Calibri" panose="020F0502020204030204" pitchFamily="34" charset="0"/>
              </a:rPr>
              <a:t>tj. povinnost předložení vzorků, vč. požadované certifikace</a:t>
            </a:r>
            <a:r>
              <a:rPr lang="cs-CZ" b="0" i="0" dirty="0">
                <a:solidFill>
                  <a:srgbClr val="000000"/>
                </a:solidFill>
                <a:effectLst/>
                <a:latin typeface="Calibri" panose="020F0502020204030204" pitchFamily="34" charset="0"/>
              </a:rPr>
              <a:t>. Dle názoru Úřadu měl navrhovatel kalkulovat s touto budoucí povinností a řádně se na její splnění připravit, neboť i tuto skutečnost, tzn. povědomí o tom, že dodavatelé mají povinnost předložit vzorky, zadavatel bezpochyby zohledňuje v jím následně stanovované lhůtě, neboť počítá s tím, že dodavatelé jsou připraveni plnit povinnosti, které jim ze zadávacího řízení vyplývají.</a:t>
            </a:r>
          </a:p>
          <a:p>
            <a:pPr marL="0" indent="0">
              <a:buNone/>
            </a:pPr>
            <a:endParaRPr lang="cs-CZ" dirty="0">
              <a:solidFill>
                <a:srgbClr val="000000"/>
              </a:solidFill>
            </a:endParaRPr>
          </a:p>
          <a:p>
            <a:pPr marL="0" indent="0" algn="r">
              <a:buNone/>
            </a:pPr>
            <a:r>
              <a:rPr lang="cs-CZ" i="1" dirty="0">
                <a:solidFill>
                  <a:srgbClr val="000000"/>
                </a:solidFill>
              </a:rPr>
              <a:t>Zdroj: www.lexikonvz.cz</a:t>
            </a:r>
            <a:endParaRPr lang="cs-CZ" i="1" dirty="0"/>
          </a:p>
          <a:p>
            <a:pPr marL="0" indent="0">
              <a:buNone/>
            </a:pPr>
            <a:endParaRPr lang="cs-CZ" dirty="0"/>
          </a:p>
        </p:txBody>
      </p:sp>
    </p:spTree>
    <p:extLst>
      <p:ext uri="{BB962C8B-B14F-4D97-AF65-F5344CB8AC3E}">
        <p14:creationId xmlns:p14="http://schemas.microsoft.com/office/powerpoint/2010/main" val="1120658462"/>
      </p:ext>
    </p:extLst>
  </p:cSld>
  <p:clrMapOvr>
    <a:masterClrMapping/>
  </p:clrMapOvr>
</p:sld>
</file>

<file path=ppt/theme/theme1.xml><?xml version="1.0" encoding="utf-8"?>
<a:theme xmlns:a="http://schemas.openxmlformats.org/drawingml/2006/main" name="Hartmann corporate_Confidential">
  <a:themeElements>
    <a:clrScheme name="Hartmann Master 2020">
      <a:dk1>
        <a:srgbClr val="000000"/>
      </a:dk1>
      <a:lt1>
        <a:sysClr val="window" lastClr="FFFFFF"/>
      </a:lt1>
      <a:dk2>
        <a:srgbClr val="0045FF"/>
      </a:dk2>
      <a:lt2>
        <a:srgbClr val="E7E6E6"/>
      </a:lt2>
      <a:accent1>
        <a:srgbClr val="001689"/>
      </a:accent1>
      <a:accent2>
        <a:srgbClr val="84DA10"/>
      </a:accent2>
      <a:accent3>
        <a:srgbClr val="FF2954"/>
      </a:accent3>
      <a:accent4>
        <a:srgbClr val="593ABA"/>
      </a:accent4>
      <a:accent5>
        <a:srgbClr val="FF8E00"/>
      </a:accent5>
      <a:accent6>
        <a:srgbClr val="00BEFF"/>
      </a:accent6>
      <a:hlink>
        <a:srgbClr val="0045FF"/>
      </a:hlink>
      <a:folHlink>
        <a:srgbClr val="C9236C"/>
      </a:folHlink>
    </a:clrScheme>
    <a:fontScheme name="Benutzerdefiniert 2">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49FF"/>
        </a:solidFill>
        <a:ln w="9525">
          <a:solidFill>
            <a:schemeClr val="tx2"/>
          </a:solidFill>
        </a:ln>
      </a:spPr>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defPPr marL="269875" indent="-269875" algn="l">
          <a:buFont typeface="Arial" panose="020B0604020202020204" pitchFamily="34" charset="0"/>
          <a:buChar char="•"/>
          <a:defRPr b="1" dirty="0" err="1" smtClean="0">
            <a:latin typeface="Calibri" panose="020F0502020204030204" pitchFamily="34" charset="0"/>
            <a:cs typeface="Calibri" panose="020F050202020403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bodyPr wrap="square" lIns="0" tIns="0" rIns="0" bIns="0" rtlCol="0">
        <a:noAutofit/>
      </a:bodyPr>
      <a:lstStyle>
        <a:defPPr marL="270000" indent="-270000" algn="l">
          <a:buClr>
            <a:srgbClr val="0045FF"/>
          </a:buClr>
          <a:buFont typeface="Arial" panose="020B0604020202020204" pitchFamily="34" charset="0"/>
          <a:buChar char="•"/>
          <a:defRPr dirty="0" smtClean="0"/>
        </a:defPPr>
      </a:lstStyle>
    </a:txDef>
  </a:objectDefaults>
  <a:extraClrSchemeLst/>
  <a:custClrLst>
    <a:custClr name="HARTMANN Blue">
      <a:srgbClr val="0045FF"/>
    </a:custClr>
    <a:custClr name="HARTMANN Dark Blue">
      <a:srgbClr val="001689"/>
    </a:custClr>
    <a:custClr name="HARTMANN Light Blue">
      <a:srgbClr val="00BEFF"/>
    </a:custClr>
    <a:custClr name="HARTMANN Turquoise">
      <a:srgbClr val="00D8B4"/>
    </a:custClr>
    <a:custClr name="HARTMANN Green">
      <a:srgbClr val="84DA10"/>
    </a:custClr>
    <a:custClr name="HARTMANN Yellow">
      <a:srgbClr val="FEDE0F"/>
    </a:custClr>
    <a:custClr name="HARTMANN Orange">
      <a:srgbClr val="FF8E00"/>
    </a:custClr>
    <a:custClr name="HARTMANN Red">
      <a:srgbClr val="FF2954"/>
    </a:custClr>
    <a:custClr name="HARTMANN Purple">
      <a:srgbClr val="B21DAC"/>
    </a:custClr>
    <a:custClr name="HARTMANN Violet">
      <a:srgbClr val="7F00FF"/>
    </a:custClr>
    <a:custClr name="HARTMANN Grey 1">
      <a:srgbClr val="EDEDED"/>
    </a:custClr>
    <a:custClr name="HARTMANN Grey 2">
      <a:srgbClr val="DDDDDD"/>
    </a:custClr>
    <a:custClr name="HARTMANN Light Blue 25%">
      <a:srgbClr val="BFEFFF"/>
    </a:custClr>
    <a:custClr name="HARTMANN Turquoise 25%">
      <a:srgbClr val="BFF5EC"/>
    </a:custClr>
    <a:custClr name="HARTMANN Green 25%">
      <a:srgbClr val="E0F6C3"/>
    </a:custClr>
    <a:custClr name="HARTMANN Yellow 25%">
      <a:srgbClr val="FFF7C3"/>
    </a:custClr>
    <a:custClr name="HARTMANN Orange 25%">
      <a:srgbClr val="FFE3BF"/>
    </a:custClr>
    <a:custClr name="HARTMANN Red 25%">
      <a:srgbClr val="FFC9D4"/>
    </a:custClr>
    <a:custClr name="HARTMANN Purple 25%">
      <a:srgbClr val="FCC6EA"/>
    </a:custClr>
    <a:custClr name="HARTMANN Violet 25%">
      <a:srgbClr val="DFBFFF"/>
    </a:custClr>
    <a:custClr name="HARTMANN Grey 3">
      <a:srgbClr val="D6D6D6"/>
    </a:custClr>
    <a:custClr name="HARTMANN Grey 4">
      <a:srgbClr val="ADADAD"/>
    </a:custClr>
    <a:custClr name="HARTMANN Light Blue 50%">
      <a:srgbClr val="7FDEFF"/>
    </a:custClr>
    <a:custClr name="HARTMANN Turquoise 50%">
      <a:srgbClr val="7FEBD9"/>
    </a:custClr>
    <a:custClr name="HARTMANN Green 50%">
      <a:srgbClr val="C1EC87"/>
    </a:custClr>
    <a:custClr name="HARTMANN Yellow 50%">
      <a:srgbClr val="FFEE87"/>
    </a:custClr>
    <a:custClr name="HARTMANN Orange 50%">
      <a:srgbClr val="FFC67F"/>
    </a:custClr>
    <a:custClr name="HARTMANN Red 50%">
      <a:srgbClr val="FF94A9"/>
    </a:custClr>
    <a:custClr name="HARTMANN Purple 50%">
      <a:srgbClr val="D88ED5"/>
    </a:custClr>
    <a:custClr name="HARTMANN Violet 50%">
      <a:srgbClr val="BF7FFF"/>
    </a:custClr>
    <a:custClr name="HARTMANN Grey 5">
      <a:srgbClr val="848484"/>
    </a:custClr>
    <a:custClr name="HARTMANN Grey 6">
      <a:srgbClr val="242424"/>
    </a:custClr>
    <a:custClr name="HARTMANN Light Blue 75%">
      <a:srgbClr val="40CEFF"/>
    </a:custClr>
    <a:custClr name="HARTMANN Turquoise 75%">
      <a:srgbClr val="40E2C7"/>
    </a:custClr>
    <a:custClr name="HARTMANN Green 75%">
      <a:srgbClr val="A3E34C"/>
    </a:custClr>
    <a:custClr name="HARTMANN Yellow 75%">
      <a:srgbClr val="FFE64B"/>
    </a:custClr>
    <a:custClr name="HARTMANN Orange 75%">
      <a:srgbClr val="FFAA40"/>
    </a:custClr>
    <a:custClr name="HARTMANN Red 75%">
      <a:srgbClr val="FF5F7F"/>
    </a:custClr>
    <a:custClr name="HARTMANN Purple 75%">
      <a:srgbClr val="C556C1"/>
    </a:custClr>
    <a:custClr name="HARTMANN Violet 75%">
      <a:srgbClr val="9F40FF"/>
    </a:custClr>
  </a:custClrLst>
  <a:extLst>
    <a:ext uri="{05A4C25C-085E-4340-85A3-A5531E510DB2}">
      <thm15:themeFamily xmlns:thm15="http://schemas.microsoft.com/office/thememl/2012/main" name="Präsentation10" id="{EF43CC22-2CA9-A243-B552-C0926ED915E1}" vid="{C119C152-9618-D942-8972-146BE5C859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696D2353C253440AD8F36E7961A2B5D" ma:contentTypeVersion="7" ma:contentTypeDescription="Ein neues Dokument erstellen." ma:contentTypeScope="" ma:versionID="a6f6102c741a8cc040f39678f5fcf2f6">
  <xsd:schema xmlns:xsd="http://www.w3.org/2001/XMLSchema" xmlns:xs="http://www.w3.org/2001/XMLSchema" xmlns:p="http://schemas.microsoft.com/office/2006/metadata/properties" xmlns:ns2="48271398-ad62-4d27-b6eb-624abf1a8c6c" targetNamespace="http://schemas.microsoft.com/office/2006/metadata/properties" ma:root="true" ma:fieldsID="b57811d083cca016f7d8287a9f9baafe" ns2:_="">
    <xsd:import namespace="48271398-ad62-4d27-b6eb-624abf1a8c6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271398-ad62-4d27-b6eb-624abf1a8c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A38557-CE79-49C5-B3CD-A75924B048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271398-ad62-4d27-b6eb-624abf1a8c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B63687-59F2-489E-88D6-90DE0F616083}">
  <ds:schemaRefs>
    <ds:schemaRef ds:uri="090b5293-fc10-4c45-95da-17d90f0647b0"/>
    <ds:schemaRef ds:uri="http://schemas.microsoft.com/office/2006/documentManagement/types"/>
    <ds:schemaRef ds:uri="http://schemas.microsoft.com/office/infopath/2007/PartnerControls"/>
    <ds:schemaRef ds:uri="http://purl.org/dc/elements/1.1/"/>
    <ds:schemaRef ds:uri="http://schemas.microsoft.com/office/2006/metadata/properties"/>
    <ds:schemaRef ds:uri="ac072b57-956b-414f-b43e-a69018c26b49"/>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696CCEA-B1C8-4DA8-A3FE-C4DCE9194D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Hartmann corporate_Confidential</Template>
  <TotalTime>5424</TotalTime>
  <Words>789</Words>
  <Application>Microsoft Office PowerPoint</Application>
  <PresentationFormat>Širokoúhlá obrazovka</PresentationFormat>
  <Paragraphs>80</Paragraphs>
  <Slides>11</Slides>
  <Notes>3</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11</vt:i4>
      </vt:variant>
    </vt:vector>
  </HeadingPairs>
  <TitlesOfParts>
    <vt:vector size="14" baseType="lpstr">
      <vt:lpstr>Arial</vt:lpstr>
      <vt:lpstr>Calibri</vt:lpstr>
      <vt:lpstr>Hartmann corporate_Confidential</vt:lpstr>
      <vt:lpstr>Problematika kvality v zadávací dokumentaci veřejných zakázek v oblasti zdravotnického materiálu.</vt:lpstr>
      <vt:lpstr>Příklad z praxe</vt:lpstr>
      <vt:lpstr>Jak se nám daří soutěžit ?</vt:lpstr>
      <vt:lpstr>Jak se nám daří soutěžit ?</vt:lpstr>
      <vt:lpstr>Prezentace aplikace PowerPoint</vt:lpstr>
      <vt:lpstr>Prezentace aplikace PowerPoint</vt:lpstr>
      <vt:lpstr>Vzorky </vt:lpstr>
      <vt:lpstr>Rozhodovací praxe spojená se vzorky </vt:lpstr>
      <vt:lpstr>Rozhodovací praxe spojená se vzorky </vt:lpstr>
      <vt:lpstr>Rozhodovací praxe spojená se vzorky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Změny v preskripci zdravotnických prostředků</dc:title>
  <dc:creator>Jiří Morávek</dc:creator>
  <cp:lastModifiedBy>Civin Jan</cp:lastModifiedBy>
  <cp:revision>39</cp:revision>
  <cp:lastPrinted>2019-05-27T13:42:38Z</cp:lastPrinted>
  <dcterms:created xsi:type="dcterms:W3CDTF">2021-09-24T10:12:06Z</dcterms:created>
  <dcterms:modified xsi:type="dcterms:W3CDTF">2021-10-07T12:20:33Z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0x0101001696D2353C253440AD8F36E7961A2B5D</vt:lpwstr>
  </property>
  <property fmtid="{D5CDD505-2E9C-101B-9397-08002B2CF9AE}" pid="3" name="_dlc_DocIdItemGuid">
    <vt:lpwstr>6f7c283a-cede-4aa3-937d-699e40ee2483</vt:lpwstr>
  </property>
</Properties>
</file>